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5"/>
  </p:notesMasterIdLst>
  <p:sldIdLst>
    <p:sldId id="257" r:id="rId5"/>
    <p:sldId id="663" r:id="rId6"/>
    <p:sldId id="627" r:id="rId7"/>
    <p:sldId id="669" r:id="rId8"/>
    <p:sldId id="670" r:id="rId9"/>
    <p:sldId id="671" r:id="rId10"/>
    <p:sldId id="668" r:id="rId11"/>
    <p:sldId id="673" r:id="rId12"/>
    <p:sldId id="699" r:id="rId13"/>
    <p:sldId id="675" r:id="rId14"/>
    <p:sldId id="698" r:id="rId15"/>
    <p:sldId id="735" r:id="rId16"/>
    <p:sldId id="700" r:id="rId17"/>
    <p:sldId id="747" r:id="rId18"/>
    <p:sldId id="701" r:id="rId19"/>
    <p:sldId id="736" r:id="rId20"/>
    <p:sldId id="684" r:id="rId21"/>
    <p:sldId id="702" r:id="rId22"/>
    <p:sldId id="707" r:id="rId23"/>
    <p:sldId id="672" r:id="rId24"/>
    <p:sldId id="793" r:id="rId25"/>
    <p:sldId id="682" r:id="rId26"/>
    <p:sldId id="683" r:id="rId27"/>
    <p:sldId id="703" r:id="rId28"/>
    <p:sldId id="704" r:id="rId29"/>
    <p:sldId id="706" r:id="rId30"/>
    <p:sldId id="794" r:id="rId31"/>
    <p:sldId id="676" r:id="rId32"/>
    <p:sldId id="692" r:id="rId33"/>
    <p:sldId id="799" r:id="rId34"/>
    <p:sldId id="791" r:id="rId35"/>
    <p:sldId id="686" r:id="rId36"/>
    <p:sldId id="687" r:id="rId37"/>
    <p:sldId id="688" r:id="rId38"/>
    <p:sldId id="690" r:id="rId39"/>
    <p:sldId id="691" r:id="rId40"/>
    <p:sldId id="787" r:id="rId41"/>
    <p:sldId id="717" r:id="rId42"/>
    <p:sldId id="755" r:id="rId43"/>
    <p:sldId id="756" r:id="rId44"/>
    <p:sldId id="737" r:id="rId45"/>
    <p:sldId id="797" r:id="rId46"/>
    <p:sldId id="798" r:id="rId47"/>
    <p:sldId id="674" r:id="rId48"/>
    <p:sldId id="677" r:id="rId49"/>
    <p:sldId id="678" r:id="rId50"/>
    <p:sldId id="679" r:id="rId51"/>
    <p:sldId id="705" r:id="rId52"/>
    <p:sldId id="693" r:id="rId53"/>
    <p:sldId id="694" r:id="rId54"/>
    <p:sldId id="789" r:id="rId55"/>
    <p:sldId id="712" r:id="rId56"/>
    <p:sldId id="713" r:id="rId57"/>
    <p:sldId id="695" r:id="rId58"/>
    <p:sldId id="790" r:id="rId59"/>
    <p:sldId id="730" r:id="rId60"/>
    <p:sldId id="697" r:id="rId61"/>
    <p:sldId id="739" r:id="rId62"/>
    <p:sldId id="731" r:id="rId63"/>
    <p:sldId id="740" r:id="rId64"/>
    <p:sldId id="696" r:id="rId65"/>
    <p:sldId id="714" r:id="rId66"/>
    <p:sldId id="711" r:id="rId67"/>
    <p:sldId id="680" r:id="rId68"/>
    <p:sldId id="718" r:id="rId69"/>
    <p:sldId id="715" r:id="rId70"/>
    <p:sldId id="716" r:id="rId71"/>
    <p:sldId id="719" r:id="rId72"/>
    <p:sldId id="795" r:id="rId73"/>
    <p:sldId id="792" r:id="rId7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 autoAdjust="0"/>
  </p:normalViewPr>
  <p:slideViewPr>
    <p:cSldViewPr snapToGrid="0">
      <p:cViewPr varScale="1">
        <p:scale>
          <a:sx n="156" d="100"/>
          <a:sy n="156" d="100"/>
        </p:scale>
        <p:origin x="220" y="100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310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" userId="4a167d54-09e5-437e-86c7-3d90dd344c5c" providerId="ADAL" clId="{D9D869D6-EE02-4A77-85AC-AF6D506D7C5F}"/>
    <pc:docChg chg="custSel addSld modSld sldOrd">
      <pc:chgData name="David" userId="4a167d54-09e5-437e-86c7-3d90dd344c5c" providerId="ADAL" clId="{D9D869D6-EE02-4A77-85AC-AF6D506D7C5F}" dt="2021-01-24T23:18:41.644" v="375" actId="20577"/>
      <pc:docMkLst>
        <pc:docMk/>
      </pc:docMkLst>
      <pc:sldChg chg="ord">
        <pc:chgData name="David" userId="4a167d54-09e5-437e-86c7-3d90dd344c5c" providerId="ADAL" clId="{D9D869D6-EE02-4A77-85AC-AF6D506D7C5F}" dt="2021-01-24T23:17:08.813" v="312"/>
        <pc:sldMkLst>
          <pc:docMk/>
          <pc:sldMk cId="3609904280" sldId="674"/>
        </pc:sldMkLst>
      </pc:sldChg>
      <pc:sldChg chg="modSp mod">
        <pc:chgData name="David" userId="4a167d54-09e5-437e-86c7-3d90dd344c5c" providerId="ADAL" clId="{D9D869D6-EE02-4A77-85AC-AF6D506D7C5F}" dt="2021-01-24T23:17:25.373" v="314" actId="20577"/>
        <pc:sldMkLst>
          <pc:docMk/>
          <pc:sldMk cId="3767612706" sldId="678"/>
        </pc:sldMkLst>
        <pc:spChg chg="mod">
          <ac:chgData name="David" userId="4a167d54-09e5-437e-86c7-3d90dd344c5c" providerId="ADAL" clId="{D9D869D6-EE02-4A77-85AC-AF6D506D7C5F}" dt="2021-01-24T23:17:25.373" v="314" actId="20577"/>
          <ac:spMkLst>
            <pc:docMk/>
            <pc:sldMk cId="3767612706" sldId="678"/>
            <ac:spMk id="5" creationId="{DA681424-8BC1-4E06-B301-E73E3E8E39AB}"/>
          </ac:spMkLst>
        </pc:spChg>
      </pc:sldChg>
      <pc:sldChg chg="modSp mod">
        <pc:chgData name="David" userId="4a167d54-09e5-437e-86c7-3d90dd344c5c" providerId="ADAL" clId="{D9D869D6-EE02-4A77-85AC-AF6D506D7C5F}" dt="2021-01-24T23:17:36.404" v="316" actId="20577"/>
        <pc:sldMkLst>
          <pc:docMk/>
          <pc:sldMk cId="653771727" sldId="679"/>
        </pc:sldMkLst>
        <pc:spChg chg="mod">
          <ac:chgData name="David" userId="4a167d54-09e5-437e-86c7-3d90dd344c5c" providerId="ADAL" clId="{D9D869D6-EE02-4A77-85AC-AF6D506D7C5F}" dt="2021-01-24T23:17:36.404" v="316" actId="20577"/>
          <ac:spMkLst>
            <pc:docMk/>
            <pc:sldMk cId="653771727" sldId="679"/>
            <ac:spMk id="2" creationId="{D6E1138A-4BCD-41E4-8A3D-2E7669017772}"/>
          </ac:spMkLst>
        </pc:spChg>
      </pc:sldChg>
      <pc:sldChg chg="modSp mod">
        <pc:chgData name="David" userId="4a167d54-09e5-437e-86c7-3d90dd344c5c" providerId="ADAL" clId="{D9D869D6-EE02-4A77-85AC-AF6D506D7C5F}" dt="2021-01-24T23:16:48.260" v="310" actId="20577"/>
        <pc:sldMkLst>
          <pc:docMk/>
          <pc:sldMk cId="36375355" sldId="735"/>
        </pc:sldMkLst>
        <pc:spChg chg="mod">
          <ac:chgData name="David" userId="4a167d54-09e5-437e-86c7-3d90dd344c5c" providerId="ADAL" clId="{D9D869D6-EE02-4A77-85AC-AF6D506D7C5F}" dt="2021-01-24T23:16:48.260" v="310" actId="20577"/>
          <ac:spMkLst>
            <pc:docMk/>
            <pc:sldMk cId="36375355" sldId="735"/>
            <ac:spMk id="2" creationId="{E8DB3F32-93A8-4DC9-AE2B-4A462A39146D}"/>
          </ac:spMkLst>
        </pc:spChg>
      </pc:sldChg>
      <pc:sldChg chg="modSp add mod">
        <pc:chgData name="David" userId="4a167d54-09e5-437e-86c7-3d90dd344c5c" providerId="ADAL" clId="{D9D869D6-EE02-4A77-85AC-AF6D506D7C5F}" dt="2021-01-24T23:18:41.644" v="375" actId="20577"/>
        <pc:sldMkLst>
          <pc:docMk/>
          <pc:sldMk cId="1125948045" sldId="792"/>
        </pc:sldMkLst>
        <pc:spChg chg="mod">
          <ac:chgData name="David" userId="4a167d54-09e5-437e-86c7-3d90dd344c5c" providerId="ADAL" clId="{D9D869D6-EE02-4A77-85AC-AF6D506D7C5F}" dt="2021-01-24T23:08:13.941" v="42" actId="20577"/>
          <ac:spMkLst>
            <pc:docMk/>
            <pc:sldMk cId="1125948045" sldId="792"/>
            <ac:spMk id="2" creationId="{959CC4C1-EB0B-4371-B228-37C2B0A34037}"/>
          </ac:spMkLst>
        </pc:spChg>
        <pc:spChg chg="mod">
          <ac:chgData name="David" userId="4a167d54-09e5-437e-86c7-3d90dd344c5c" providerId="ADAL" clId="{D9D869D6-EE02-4A77-85AC-AF6D506D7C5F}" dt="2021-01-24T23:18:41.644" v="375" actId="20577"/>
          <ac:spMkLst>
            <pc:docMk/>
            <pc:sldMk cId="1125948045" sldId="792"/>
            <ac:spMk id="3" creationId="{D1FF8ECC-1C41-4548-ACC5-53A2A97EE078}"/>
          </ac:spMkLst>
        </pc:spChg>
      </pc:sldChg>
    </pc:docChg>
  </pc:docChgLst>
  <pc:docChgLst>
    <pc:chgData name="David Urting" userId="4a167d54-09e5-437e-86c7-3d90dd344c5c" providerId="ADAL" clId="{0503FF0F-EE4B-44E8-95B6-0594F6DD648B}"/>
    <pc:docChg chg="undo custSel addSld modSld sldOrd">
      <pc:chgData name="David Urting" userId="4a167d54-09e5-437e-86c7-3d90dd344c5c" providerId="ADAL" clId="{0503FF0F-EE4B-44E8-95B6-0594F6DD648B}" dt="2021-04-17T14:45:56.188" v="846" actId="113"/>
      <pc:docMkLst>
        <pc:docMk/>
      </pc:docMkLst>
      <pc:sldChg chg="modSp mod">
        <pc:chgData name="David Urting" userId="4a167d54-09e5-437e-86c7-3d90dd344c5c" providerId="ADAL" clId="{0503FF0F-EE4B-44E8-95B6-0594F6DD648B}" dt="2021-04-17T14:08:21.143" v="403" actId="1076"/>
        <pc:sldMkLst>
          <pc:docMk/>
          <pc:sldMk cId="413623680" sldId="675"/>
        </pc:sldMkLst>
        <pc:spChg chg="mod">
          <ac:chgData name="David Urting" userId="4a167d54-09e5-437e-86c7-3d90dd344c5c" providerId="ADAL" clId="{0503FF0F-EE4B-44E8-95B6-0594F6DD648B}" dt="2021-04-17T14:08:18.255" v="402" actId="20577"/>
          <ac:spMkLst>
            <pc:docMk/>
            <pc:sldMk cId="413623680" sldId="675"/>
            <ac:spMk id="3" creationId="{9D087196-9606-42B3-8C07-7FE4BF1AC6FE}"/>
          </ac:spMkLst>
        </pc:spChg>
        <pc:picChg chg="mod">
          <ac:chgData name="David Urting" userId="4a167d54-09e5-437e-86c7-3d90dd344c5c" providerId="ADAL" clId="{0503FF0F-EE4B-44E8-95B6-0594F6DD648B}" dt="2021-04-17T14:08:21.143" v="403" actId="1076"/>
          <ac:picMkLst>
            <pc:docMk/>
            <pc:sldMk cId="413623680" sldId="675"/>
            <ac:picMk id="4" creationId="{4859DAEC-43F3-48BB-9276-7A10C05272AE}"/>
          </ac:picMkLst>
        </pc:picChg>
      </pc:sldChg>
      <pc:sldChg chg="modSp mod">
        <pc:chgData name="David Urting" userId="4a167d54-09e5-437e-86c7-3d90dd344c5c" providerId="ADAL" clId="{0503FF0F-EE4B-44E8-95B6-0594F6DD648B}" dt="2021-04-17T14:45:56.188" v="846" actId="113"/>
        <pc:sldMkLst>
          <pc:docMk/>
          <pc:sldMk cId="568155990" sldId="680"/>
        </pc:sldMkLst>
        <pc:spChg chg="mod">
          <ac:chgData name="David Urting" userId="4a167d54-09e5-437e-86c7-3d90dd344c5c" providerId="ADAL" clId="{0503FF0F-EE4B-44E8-95B6-0594F6DD648B}" dt="2021-04-17T14:45:56.188" v="846" actId="113"/>
          <ac:spMkLst>
            <pc:docMk/>
            <pc:sldMk cId="568155990" sldId="680"/>
            <ac:spMk id="3" creationId="{DA4CEDE2-9801-44E9-AABE-9E2904E36CB1}"/>
          </ac:spMkLst>
        </pc:spChg>
      </pc:sldChg>
      <pc:sldChg chg="modSp mod">
        <pc:chgData name="David Urting" userId="4a167d54-09e5-437e-86c7-3d90dd344c5c" providerId="ADAL" clId="{0503FF0F-EE4B-44E8-95B6-0594F6DD648B}" dt="2021-04-17T14:41:03.224" v="795" actId="207"/>
        <pc:sldMkLst>
          <pc:docMk/>
          <pc:sldMk cId="2055136260" sldId="681"/>
        </pc:sldMkLst>
        <pc:spChg chg="mod">
          <ac:chgData name="David Urting" userId="4a167d54-09e5-437e-86c7-3d90dd344c5c" providerId="ADAL" clId="{0503FF0F-EE4B-44E8-95B6-0594F6DD648B}" dt="2021-04-17T14:40:02.474" v="782" actId="20577"/>
          <ac:spMkLst>
            <pc:docMk/>
            <pc:sldMk cId="2055136260" sldId="681"/>
            <ac:spMk id="2" creationId="{064CE653-9341-40F0-9FAF-CACDC58663A8}"/>
          </ac:spMkLst>
        </pc:spChg>
        <pc:spChg chg="mod">
          <ac:chgData name="David Urting" userId="4a167d54-09e5-437e-86c7-3d90dd344c5c" providerId="ADAL" clId="{0503FF0F-EE4B-44E8-95B6-0594F6DD648B}" dt="2021-04-17T14:41:03.224" v="795" actId="207"/>
          <ac:spMkLst>
            <pc:docMk/>
            <pc:sldMk cId="2055136260" sldId="681"/>
            <ac:spMk id="3" creationId="{1D3BDD2C-1CCB-4297-9D14-1FB6E8463485}"/>
          </ac:spMkLst>
        </pc:spChg>
      </pc:sldChg>
      <pc:sldChg chg="delSp modSp mod ord">
        <pc:chgData name="David Urting" userId="4a167d54-09e5-437e-86c7-3d90dd344c5c" providerId="ADAL" clId="{0503FF0F-EE4B-44E8-95B6-0594F6DD648B}" dt="2021-04-17T14:07:30.326" v="383"/>
        <pc:sldMkLst>
          <pc:docMk/>
          <pc:sldMk cId="4259251121" sldId="682"/>
        </pc:sldMkLst>
        <pc:spChg chg="mod">
          <ac:chgData name="David Urting" userId="4a167d54-09e5-437e-86c7-3d90dd344c5c" providerId="ADAL" clId="{0503FF0F-EE4B-44E8-95B6-0594F6DD648B}" dt="2021-04-17T14:04:26.816" v="360" actId="113"/>
          <ac:spMkLst>
            <pc:docMk/>
            <pc:sldMk cId="4259251121" sldId="682"/>
            <ac:spMk id="2" creationId="{B858A90A-ACA8-439B-A0BC-433BFBE71F61}"/>
          </ac:spMkLst>
        </pc:spChg>
        <pc:spChg chg="mod">
          <ac:chgData name="David Urting" userId="4a167d54-09e5-437e-86c7-3d90dd344c5c" providerId="ADAL" clId="{0503FF0F-EE4B-44E8-95B6-0594F6DD648B}" dt="2021-04-17T14:04:15.877" v="358" actId="20577"/>
          <ac:spMkLst>
            <pc:docMk/>
            <pc:sldMk cId="4259251121" sldId="682"/>
            <ac:spMk id="3" creationId="{0F995DA6-7E55-4562-844D-BD2AE9527F53}"/>
          </ac:spMkLst>
        </pc:spChg>
        <pc:picChg chg="del">
          <ac:chgData name="David Urting" userId="4a167d54-09e5-437e-86c7-3d90dd344c5c" providerId="ADAL" clId="{0503FF0F-EE4B-44E8-95B6-0594F6DD648B}" dt="2021-04-17T14:04:17.821" v="359" actId="478"/>
          <ac:picMkLst>
            <pc:docMk/>
            <pc:sldMk cId="4259251121" sldId="682"/>
            <ac:picMk id="4" creationId="{BE6461D6-622C-479E-9728-5B41013B52CF}"/>
          </ac:picMkLst>
        </pc:picChg>
      </pc:sldChg>
      <pc:sldChg chg="modSp mod">
        <pc:chgData name="David Urting" userId="4a167d54-09e5-437e-86c7-3d90dd344c5c" providerId="ADAL" clId="{0503FF0F-EE4B-44E8-95B6-0594F6DD648B}" dt="2021-04-17T13:51:02.344" v="48" actId="20577"/>
        <pc:sldMkLst>
          <pc:docMk/>
          <pc:sldMk cId="1437909823" sldId="683"/>
        </pc:sldMkLst>
        <pc:spChg chg="mod">
          <ac:chgData name="David Urting" userId="4a167d54-09e5-437e-86c7-3d90dd344c5c" providerId="ADAL" clId="{0503FF0F-EE4B-44E8-95B6-0594F6DD648B}" dt="2021-04-17T13:49:59.951" v="3" actId="20577"/>
          <ac:spMkLst>
            <pc:docMk/>
            <pc:sldMk cId="1437909823" sldId="683"/>
            <ac:spMk id="2" creationId="{14DD36BB-B77F-4DCA-B7B9-7B3D90AD8030}"/>
          </ac:spMkLst>
        </pc:spChg>
        <pc:spChg chg="mod">
          <ac:chgData name="David Urting" userId="4a167d54-09e5-437e-86c7-3d90dd344c5c" providerId="ADAL" clId="{0503FF0F-EE4B-44E8-95B6-0594F6DD648B}" dt="2021-04-17T13:51:02.344" v="48" actId="20577"/>
          <ac:spMkLst>
            <pc:docMk/>
            <pc:sldMk cId="1437909823" sldId="683"/>
            <ac:spMk id="3" creationId="{912D79A5-AAFF-45F2-8FB0-FE591F664D28}"/>
          </ac:spMkLst>
        </pc:spChg>
      </pc:sldChg>
      <pc:sldChg chg="modSp mod">
        <pc:chgData name="David Urting" userId="4a167d54-09e5-437e-86c7-3d90dd344c5c" providerId="ADAL" clId="{0503FF0F-EE4B-44E8-95B6-0594F6DD648B}" dt="2021-04-17T13:51:30.478" v="50" actId="20577"/>
        <pc:sldMkLst>
          <pc:docMk/>
          <pc:sldMk cId="1812719241" sldId="687"/>
        </pc:sldMkLst>
        <pc:spChg chg="mod">
          <ac:chgData name="David Urting" userId="4a167d54-09e5-437e-86c7-3d90dd344c5c" providerId="ADAL" clId="{0503FF0F-EE4B-44E8-95B6-0594F6DD648B}" dt="2021-04-17T13:51:30.478" v="50" actId="20577"/>
          <ac:spMkLst>
            <pc:docMk/>
            <pc:sldMk cId="1812719241" sldId="687"/>
            <ac:spMk id="2" creationId="{A7AD0B37-16BA-43EF-8E32-89EC831C6FF7}"/>
          </ac:spMkLst>
        </pc:spChg>
      </pc:sldChg>
      <pc:sldChg chg="modSp mod">
        <pc:chgData name="David Urting" userId="4a167d54-09e5-437e-86c7-3d90dd344c5c" providerId="ADAL" clId="{0503FF0F-EE4B-44E8-95B6-0594F6DD648B}" dt="2021-04-17T13:51:38.213" v="52" actId="20577"/>
        <pc:sldMkLst>
          <pc:docMk/>
          <pc:sldMk cId="1619893844" sldId="690"/>
        </pc:sldMkLst>
        <pc:spChg chg="mod">
          <ac:chgData name="David Urting" userId="4a167d54-09e5-437e-86c7-3d90dd344c5c" providerId="ADAL" clId="{0503FF0F-EE4B-44E8-95B6-0594F6DD648B}" dt="2021-04-17T13:51:38.213" v="52" actId="20577"/>
          <ac:spMkLst>
            <pc:docMk/>
            <pc:sldMk cId="1619893844" sldId="690"/>
            <ac:spMk id="3" creationId="{ACBAB598-E61D-471C-9AA4-098904B7B513}"/>
          </ac:spMkLst>
        </pc:spChg>
      </pc:sldChg>
      <pc:sldChg chg="modSp mod">
        <pc:chgData name="David Urting" userId="4a167d54-09e5-437e-86c7-3d90dd344c5c" providerId="ADAL" clId="{0503FF0F-EE4B-44E8-95B6-0594F6DD648B}" dt="2021-04-17T14:38:27.856" v="777" actId="20577"/>
        <pc:sldMkLst>
          <pc:docMk/>
          <pc:sldMk cId="3079559313" sldId="691"/>
        </pc:sldMkLst>
        <pc:spChg chg="mod">
          <ac:chgData name="David Urting" userId="4a167d54-09e5-437e-86c7-3d90dd344c5c" providerId="ADAL" clId="{0503FF0F-EE4B-44E8-95B6-0594F6DD648B}" dt="2021-04-17T14:38:27.856" v="777" actId="20577"/>
          <ac:spMkLst>
            <pc:docMk/>
            <pc:sldMk cId="3079559313" sldId="691"/>
            <ac:spMk id="3" creationId="{D0B6CBAD-14CF-4920-970E-71DD29D1B7C3}"/>
          </ac:spMkLst>
        </pc:spChg>
      </pc:sldChg>
      <pc:sldChg chg="modSp mod">
        <pc:chgData name="David Urting" userId="4a167d54-09e5-437e-86c7-3d90dd344c5c" providerId="ADAL" clId="{0503FF0F-EE4B-44E8-95B6-0594F6DD648B}" dt="2021-04-17T14:26:16.132" v="750" actId="20577"/>
        <pc:sldMkLst>
          <pc:docMk/>
          <pc:sldMk cId="1888140293" sldId="692"/>
        </pc:sldMkLst>
        <pc:spChg chg="mod">
          <ac:chgData name="David Urting" userId="4a167d54-09e5-437e-86c7-3d90dd344c5c" providerId="ADAL" clId="{0503FF0F-EE4B-44E8-95B6-0594F6DD648B}" dt="2021-04-17T14:26:16.132" v="750" actId="20577"/>
          <ac:spMkLst>
            <pc:docMk/>
            <pc:sldMk cId="1888140293" sldId="692"/>
            <ac:spMk id="3" creationId="{0F995DA6-7E55-4562-844D-BD2AE9527F53}"/>
          </ac:spMkLst>
        </pc:spChg>
      </pc:sldChg>
      <pc:sldChg chg="modSp mod">
        <pc:chgData name="David Urting" userId="4a167d54-09e5-437e-86c7-3d90dd344c5c" providerId="ADAL" clId="{0503FF0F-EE4B-44E8-95B6-0594F6DD648B}" dt="2021-04-17T14:00:24.814" v="215" actId="20577"/>
        <pc:sldMkLst>
          <pc:docMk/>
          <pc:sldMk cId="1543677184" sldId="698"/>
        </pc:sldMkLst>
        <pc:spChg chg="mod">
          <ac:chgData name="David Urting" userId="4a167d54-09e5-437e-86c7-3d90dd344c5c" providerId="ADAL" clId="{0503FF0F-EE4B-44E8-95B6-0594F6DD648B}" dt="2021-04-17T14:00:24.814" v="215" actId="20577"/>
          <ac:spMkLst>
            <pc:docMk/>
            <pc:sldMk cId="1543677184" sldId="698"/>
            <ac:spMk id="3" creationId="{9D087196-9606-42B3-8C07-7FE4BF1AC6FE}"/>
          </ac:spMkLst>
        </pc:spChg>
      </pc:sldChg>
      <pc:sldChg chg="modSp mod">
        <pc:chgData name="David Urting" userId="4a167d54-09e5-437e-86c7-3d90dd344c5c" providerId="ADAL" clId="{0503FF0F-EE4B-44E8-95B6-0594F6DD648B}" dt="2021-04-17T13:50:23.331" v="9" actId="20577"/>
        <pc:sldMkLst>
          <pc:docMk/>
          <pc:sldMk cId="4124989532" sldId="703"/>
        </pc:sldMkLst>
        <pc:spChg chg="mod">
          <ac:chgData name="David Urting" userId="4a167d54-09e5-437e-86c7-3d90dd344c5c" providerId="ADAL" clId="{0503FF0F-EE4B-44E8-95B6-0594F6DD648B}" dt="2021-04-17T13:50:23.331" v="9" actId="20577"/>
          <ac:spMkLst>
            <pc:docMk/>
            <pc:sldMk cId="4124989532" sldId="703"/>
            <ac:spMk id="2" creationId="{B5D85404-A860-49F6-90EC-4392EBF03C30}"/>
          </ac:spMkLst>
        </pc:spChg>
      </pc:sldChg>
      <pc:sldChg chg="modSp mod">
        <pc:chgData name="David Urting" userId="4a167d54-09e5-437e-86c7-3d90dd344c5c" providerId="ADAL" clId="{0503FF0F-EE4B-44E8-95B6-0594F6DD648B}" dt="2021-04-17T13:50:32.782" v="11" actId="20577"/>
        <pc:sldMkLst>
          <pc:docMk/>
          <pc:sldMk cId="3606189458" sldId="704"/>
        </pc:sldMkLst>
        <pc:spChg chg="mod">
          <ac:chgData name="David Urting" userId="4a167d54-09e5-437e-86c7-3d90dd344c5c" providerId="ADAL" clId="{0503FF0F-EE4B-44E8-95B6-0594F6DD648B}" dt="2021-04-17T13:50:32.782" v="11" actId="20577"/>
          <ac:spMkLst>
            <pc:docMk/>
            <pc:sldMk cId="3606189458" sldId="704"/>
            <ac:spMk id="2" creationId="{B5D85404-A860-49F6-90EC-4392EBF03C30}"/>
          </ac:spMkLst>
        </pc:spChg>
      </pc:sldChg>
      <pc:sldChg chg="addSp modSp">
        <pc:chgData name="David Urting" userId="4a167d54-09e5-437e-86c7-3d90dd344c5c" providerId="ADAL" clId="{0503FF0F-EE4B-44E8-95B6-0594F6DD648B}" dt="2021-04-17T14:27:18.834" v="751"/>
        <pc:sldMkLst>
          <pc:docMk/>
          <pc:sldMk cId="595150979" sldId="706"/>
        </pc:sldMkLst>
        <pc:picChg chg="add mod">
          <ac:chgData name="David Urting" userId="4a167d54-09e5-437e-86c7-3d90dd344c5c" providerId="ADAL" clId="{0503FF0F-EE4B-44E8-95B6-0594F6DD648B}" dt="2021-04-17T14:27:18.834" v="751"/>
          <ac:picMkLst>
            <pc:docMk/>
            <pc:sldMk cId="595150979" sldId="706"/>
            <ac:picMk id="7" creationId="{31ABF3CA-BFEB-41A5-B066-8C2CDD280FED}"/>
          </ac:picMkLst>
        </pc:picChg>
      </pc:sldChg>
      <pc:sldChg chg="modSp mod">
        <pc:chgData name="David Urting" userId="4a167d54-09e5-437e-86c7-3d90dd344c5c" providerId="ADAL" clId="{0503FF0F-EE4B-44E8-95B6-0594F6DD648B}" dt="2021-04-17T14:39:27.545" v="780" actId="20577"/>
        <pc:sldMkLst>
          <pc:docMk/>
          <pc:sldMk cId="2228041625" sldId="738"/>
        </pc:sldMkLst>
        <pc:spChg chg="mod">
          <ac:chgData name="David Urting" userId="4a167d54-09e5-437e-86c7-3d90dd344c5c" providerId="ADAL" clId="{0503FF0F-EE4B-44E8-95B6-0594F6DD648B}" dt="2021-04-17T14:39:27.545" v="780" actId="20577"/>
          <ac:spMkLst>
            <pc:docMk/>
            <pc:sldMk cId="2228041625" sldId="738"/>
            <ac:spMk id="3" creationId="{F9126859-7859-4C8F-8544-B43112E8224F}"/>
          </ac:spMkLst>
        </pc:spChg>
      </pc:sldChg>
      <pc:sldChg chg="modSp">
        <pc:chgData name="David Urting" userId="4a167d54-09e5-437e-86c7-3d90dd344c5c" providerId="ADAL" clId="{0503FF0F-EE4B-44E8-95B6-0594F6DD648B}" dt="2021-04-17T13:56:13.895" v="63" actId="20577"/>
        <pc:sldMkLst>
          <pc:docMk/>
          <pc:sldMk cId="3666424895" sldId="747"/>
        </pc:sldMkLst>
        <pc:spChg chg="mod">
          <ac:chgData name="David Urting" userId="4a167d54-09e5-437e-86c7-3d90dd344c5c" providerId="ADAL" clId="{0503FF0F-EE4B-44E8-95B6-0594F6DD648B}" dt="2021-04-17T13:56:13.895" v="63" actId="20577"/>
          <ac:spMkLst>
            <pc:docMk/>
            <pc:sldMk cId="3666424895" sldId="747"/>
            <ac:spMk id="9" creationId="{FD9F05EF-6538-44A8-897A-F751D3898F96}"/>
          </ac:spMkLst>
        </pc:spChg>
      </pc:sldChg>
      <pc:sldChg chg="addSp delSp modSp mod">
        <pc:chgData name="David Urting" userId="4a167d54-09e5-437e-86c7-3d90dd344c5c" providerId="ADAL" clId="{0503FF0F-EE4B-44E8-95B6-0594F6DD648B}" dt="2021-04-17T14:43:27.351" v="800" actId="1076"/>
        <pc:sldMkLst>
          <pc:docMk/>
          <pc:sldMk cId="776766807" sldId="790"/>
        </pc:sldMkLst>
        <pc:picChg chg="del">
          <ac:chgData name="David Urting" userId="4a167d54-09e5-437e-86c7-3d90dd344c5c" providerId="ADAL" clId="{0503FF0F-EE4B-44E8-95B6-0594F6DD648B}" dt="2021-04-17T14:43:16.069" v="796" actId="478"/>
          <ac:picMkLst>
            <pc:docMk/>
            <pc:sldMk cId="776766807" sldId="790"/>
            <ac:picMk id="4" creationId="{05091909-7F94-40ED-9AC8-BC1C9B691C15}"/>
          </ac:picMkLst>
        </pc:picChg>
        <pc:picChg chg="add mod">
          <ac:chgData name="David Urting" userId="4a167d54-09e5-437e-86c7-3d90dd344c5c" providerId="ADAL" clId="{0503FF0F-EE4B-44E8-95B6-0594F6DD648B}" dt="2021-04-17T14:43:27.351" v="800" actId="1076"/>
          <ac:picMkLst>
            <pc:docMk/>
            <pc:sldMk cId="776766807" sldId="790"/>
            <ac:picMk id="7" creationId="{77907B63-8203-4C13-910A-447010DAB99E}"/>
          </ac:picMkLst>
        </pc:picChg>
      </pc:sldChg>
      <pc:sldChg chg="modSp add mod">
        <pc:chgData name="David Urting" userId="4a167d54-09e5-437e-86c7-3d90dd344c5c" providerId="ADAL" clId="{0503FF0F-EE4B-44E8-95B6-0594F6DD648B}" dt="2021-04-17T14:04:30.921" v="361" actId="113"/>
        <pc:sldMkLst>
          <pc:docMk/>
          <pc:sldMk cId="387639160" sldId="793"/>
        </pc:sldMkLst>
        <pc:spChg chg="mod">
          <ac:chgData name="David Urting" userId="4a167d54-09e5-437e-86c7-3d90dd344c5c" providerId="ADAL" clId="{0503FF0F-EE4B-44E8-95B6-0594F6DD648B}" dt="2021-04-17T14:04:30.921" v="361" actId="113"/>
          <ac:spMkLst>
            <pc:docMk/>
            <pc:sldMk cId="387639160" sldId="793"/>
            <ac:spMk id="2" creationId="{B858A90A-ACA8-439B-A0BC-433BFBE71F61}"/>
          </ac:spMkLst>
        </pc:spChg>
      </pc:sldChg>
      <pc:sldChg chg="addSp delSp modSp add mod">
        <pc:chgData name="David Urting" userId="4a167d54-09e5-437e-86c7-3d90dd344c5c" providerId="ADAL" clId="{0503FF0F-EE4B-44E8-95B6-0594F6DD648B}" dt="2021-04-17T14:27:20.246" v="752"/>
        <pc:sldMkLst>
          <pc:docMk/>
          <pc:sldMk cId="1026552912" sldId="794"/>
        </pc:sldMkLst>
        <pc:spChg chg="mod">
          <ac:chgData name="David Urting" userId="4a167d54-09e5-437e-86c7-3d90dd344c5c" providerId="ADAL" clId="{0503FF0F-EE4B-44E8-95B6-0594F6DD648B}" dt="2021-04-17T14:08:40.320" v="414" actId="20577"/>
          <ac:spMkLst>
            <pc:docMk/>
            <pc:sldMk cId="1026552912" sldId="794"/>
            <ac:spMk id="2" creationId="{F494898B-DCCC-472F-88F8-CDD052FC1BAE}"/>
          </ac:spMkLst>
        </pc:spChg>
        <pc:spChg chg="mod">
          <ac:chgData name="David Urting" userId="4a167d54-09e5-437e-86c7-3d90dd344c5c" providerId="ADAL" clId="{0503FF0F-EE4B-44E8-95B6-0594F6DD648B}" dt="2021-04-17T14:12:02.249" v="608" actId="20577"/>
          <ac:spMkLst>
            <pc:docMk/>
            <pc:sldMk cId="1026552912" sldId="794"/>
            <ac:spMk id="3" creationId="{BD443A7A-59A7-4199-91F6-999FFE6E82AE}"/>
          </ac:spMkLst>
        </pc:spChg>
        <pc:picChg chg="add del">
          <ac:chgData name="David Urting" userId="4a167d54-09e5-437e-86c7-3d90dd344c5c" providerId="ADAL" clId="{0503FF0F-EE4B-44E8-95B6-0594F6DD648B}" dt="2021-04-17T14:09:16.320" v="483" actId="478"/>
          <ac:picMkLst>
            <pc:docMk/>
            <pc:sldMk cId="1026552912" sldId="794"/>
            <ac:picMk id="4" creationId="{EA87CAF8-5DAB-417F-B3C4-0F17AE01DCC0}"/>
          </ac:picMkLst>
        </pc:picChg>
        <pc:picChg chg="add del">
          <ac:chgData name="David Urting" userId="4a167d54-09e5-437e-86c7-3d90dd344c5c" providerId="ADAL" clId="{0503FF0F-EE4B-44E8-95B6-0594F6DD648B}" dt="2021-04-17T14:09:15.595" v="482" actId="478"/>
          <ac:picMkLst>
            <pc:docMk/>
            <pc:sldMk cId="1026552912" sldId="794"/>
            <ac:picMk id="5" creationId="{0D93F506-7CAF-41EA-B443-D9B8396C8641}"/>
          </ac:picMkLst>
        </pc:picChg>
        <pc:picChg chg="add del">
          <ac:chgData name="David Urting" userId="4a167d54-09e5-437e-86c7-3d90dd344c5c" providerId="ADAL" clId="{0503FF0F-EE4B-44E8-95B6-0594F6DD648B}" dt="2021-04-17T14:09:17.119" v="484" actId="478"/>
          <ac:picMkLst>
            <pc:docMk/>
            <pc:sldMk cId="1026552912" sldId="794"/>
            <ac:picMk id="6" creationId="{0146262C-A21A-4777-AE72-C318E3705DD8}"/>
          </ac:picMkLst>
        </pc:picChg>
        <pc:picChg chg="add mod">
          <ac:chgData name="David Urting" userId="4a167d54-09e5-437e-86c7-3d90dd344c5c" providerId="ADAL" clId="{0503FF0F-EE4B-44E8-95B6-0594F6DD648B}" dt="2021-04-17T14:10:42.832" v="557" actId="1076"/>
          <ac:picMkLst>
            <pc:docMk/>
            <pc:sldMk cId="1026552912" sldId="794"/>
            <ac:picMk id="8" creationId="{5840125F-D99C-495B-9148-A045A7B92146}"/>
          </ac:picMkLst>
        </pc:picChg>
        <pc:picChg chg="add mod">
          <ac:chgData name="David Urting" userId="4a167d54-09e5-437e-86c7-3d90dd344c5c" providerId="ADAL" clId="{0503FF0F-EE4B-44E8-95B6-0594F6DD648B}" dt="2021-04-17T14:27:20.246" v="752"/>
          <ac:picMkLst>
            <pc:docMk/>
            <pc:sldMk cId="1026552912" sldId="794"/>
            <ac:picMk id="9" creationId="{E5680980-531D-40B0-880B-07B7DC9B697F}"/>
          </ac:picMkLst>
        </pc:picChg>
      </pc:sldChg>
    </pc:docChg>
  </pc:docChgLst>
  <pc:docChgLst>
    <pc:chgData name="David Urting" userId="4a167d54-09e5-437e-86c7-3d90dd344c5c" providerId="ADAL" clId="{F0078B7B-424B-4ABB-9E52-1465713B5AF3}"/>
    <pc:docChg chg="undo custSel addSld delSld modSld">
      <pc:chgData name="David Urting" userId="4a167d54-09e5-437e-86c7-3d90dd344c5c" providerId="ADAL" clId="{F0078B7B-424B-4ABB-9E52-1465713B5AF3}" dt="2019-10-04T20:14:06.327" v="1628" actId="20577"/>
      <pc:docMkLst>
        <pc:docMk/>
      </pc:docMkLst>
      <pc:sldChg chg="del">
        <pc:chgData name="David Urting" userId="4a167d54-09e5-437e-86c7-3d90dd344c5c" providerId="ADAL" clId="{F0078B7B-424B-4ABB-9E52-1465713B5AF3}" dt="2019-09-28T11:28:17.265" v="43" actId="47"/>
        <pc:sldMkLst>
          <pc:docMk/>
          <pc:sldMk cId="2264198727" sldId="256"/>
        </pc:sldMkLst>
      </pc:sldChg>
      <pc:sldChg chg="modSp add">
        <pc:chgData name="David Urting" userId="4a167d54-09e5-437e-86c7-3d90dd344c5c" providerId="ADAL" clId="{F0078B7B-424B-4ABB-9E52-1465713B5AF3}" dt="2019-09-28T11:30:51.742" v="64" actId="20577"/>
        <pc:sldMkLst>
          <pc:docMk/>
          <pc:sldMk cId="0" sldId="257"/>
        </pc:sldMkLst>
        <pc:spChg chg="mod">
          <ac:chgData name="David Urting" userId="4a167d54-09e5-437e-86c7-3d90dd344c5c" providerId="ADAL" clId="{F0078B7B-424B-4ABB-9E52-1465713B5AF3}" dt="2019-09-28T11:30:51.742" v="64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 add">
        <pc:chgData name="David Urting" userId="4a167d54-09e5-437e-86c7-3d90dd344c5c" providerId="ADAL" clId="{F0078B7B-424B-4ABB-9E52-1465713B5AF3}" dt="2019-09-28T11:31:25.627" v="72" actId="20577"/>
        <pc:sldMkLst>
          <pc:docMk/>
          <pc:sldMk cId="141735244" sldId="498"/>
        </pc:sldMkLst>
        <pc:spChg chg="mod">
          <ac:chgData name="David Urting" userId="4a167d54-09e5-437e-86c7-3d90dd344c5c" providerId="ADAL" clId="{F0078B7B-424B-4ABB-9E52-1465713B5AF3}" dt="2019-09-28T11:31:25.627" v="72" actId="20577"/>
          <ac:spMkLst>
            <pc:docMk/>
            <pc:sldMk cId="141735244" sldId="498"/>
            <ac:spMk id="3" creationId="{00000000-0000-0000-0000-000000000000}"/>
          </ac:spMkLst>
        </pc:spChg>
      </pc:sldChg>
      <pc:sldChg chg="add">
        <pc:chgData name="David Urting" userId="4a167d54-09e5-437e-86c7-3d90dd344c5c" providerId="ADAL" clId="{F0078B7B-424B-4ABB-9E52-1465713B5AF3}" dt="2019-09-28T11:28:09.029" v="0"/>
        <pc:sldMkLst>
          <pc:docMk/>
          <pc:sldMk cId="3392305452" sldId="610"/>
        </pc:sldMkLst>
      </pc:sldChg>
      <pc:sldChg chg="modSp add">
        <pc:chgData name="David Urting" userId="4a167d54-09e5-437e-86c7-3d90dd344c5c" providerId="ADAL" clId="{F0078B7B-424B-4ABB-9E52-1465713B5AF3}" dt="2019-09-28T11:36:59.061" v="74" actId="1076"/>
        <pc:sldMkLst>
          <pc:docMk/>
          <pc:sldMk cId="1954050421" sldId="627"/>
        </pc:sldMkLst>
        <pc:spChg chg="mod">
          <ac:chgData name="David Urting" userId="4a167d54-09e5-437e-86c7-3d90dd344c5c" providerId="ADAL" clId="{F0078B7B-424B-4ABB-9E52-1465713B5AF3}" dt="2019-09-28T11:28:09.265" v="4" actId="27636"/>
          <ac:spMkLst>
            <pc:docMk/>
            <pc:sldMk cId="1954050421" sldId="627"/>
            <ac:spMk id="3" creationId="{F6CF08BD-729C-40D4-A6BC-098388685A40}"/>
          </ac:spMkLst>
        </pc:spChg>
        <pc:picChg chg="mod">
          <ac:chgData name="David Urting" userId="4a167d54-09e5-437e-86c7-3d90dd344c5c" providerId="ADAL" clId="{F0078B7B-424B-4ABB-9E52-1465713B5AF3}" dt="2019-09-28T11:36:59.061" v="74" actId="1076"/>
          <ac:picMkLst>
            <pc:docMk/>
            <pc:sldMk cId="1954050421" sldId="627"/>
            <ac:picMk id="1026" creationId="{00ABAC94-6A73-428D-AC3A-7082240F184B}"/>
          </ac:picMkLst>
        </pc:picChg>
      </pc:sldChg>
      <pc:sldChg chg="addSp delSp modSp add">
        <pc:chgData name="David Urting" userId="4a167d54-09e5-437e-86c7-3d90dd344c5c" providerId="ADAL" clId="{F0078B7B-424B-4ABB-9E52-1465713B5AF3}" dt="2019-09-28T11:36:42.326" v="73" actId="478"/>
        <pc:sldMkLst>
          <pc:docMk/>
          <pc:sldMk cId="1883939579" sldId="663"/>
        </pc:sldMkLst>
        <pc:spChg chg="add del mod">
          <ac:chgData name="David Urting" userId="4a167d54-09e5-437e-86c7-3d90dd344c5c" providerId="ADAL" clId="{F0078B7B-424B-4ABB-9E52-1465713B5AF3}" dt="2019-09-28T11:36:42.326" v="73" actId="478"/>
          <ac:spMkLst>
            <pc:docMk/>
            <pc:sldMk cId="1883939579" sldId="663"/>
            <ac:spMk id="3" creationId="{694BE458-169F-4182-839B-5F6AB9244956}"/>
          </ac:spMkLst>
        </pc:spChg>
      </pc:sldChg>
      <pc:sldChg chg="modSp add">
        <pc:chgData name="David Urting" userId="4a167d54-09e5-437e-86c7-3d90dd344c5c" providerId="ADAL" clId="{F0078B7B-424B-4ABB-9E52-1465713B5AF3}" dt="2019-09-28T13:11:26.769" v="274" actId="1076"/>
        <pc:sldMkLst>
          <pc:docMk/>
          <pc:sldMk cId="1208040366" sldId="664"/>
        </pc:sldMkLst>
        <pc:spChg chg="mod">
          <ac:chgData name="David Urting" userId="4a167d54-09e5-437e-86c7-3d90dd344c5c" providerId="ADAL" clId="{F0078B7B-424B-4ABB-9E52-1465713B5AF3}" dt="2019-09-28T13:11:00.281" v="267"/>
          <ac:spMkLst>
            <pc:docMk/>
            <pc:sldMk cId="1208040366" sldId="664"/>
            <ac:spMk id="3" creationId="{00000000-0000-0000-0000-000000000000}"/>
          </ac:spMkLst>
        </pc:spChg>
        <pc:spChg chg="mod">
          <ac:chgData name="David Urting" userId="4a167d54-09e5-437e-86c7-3d90dd344c5c" providerId="ADAL" clId="{F0078B7B-424B-4ABB-9E52-1465713B5AF3}" dt="2019-09-28T13:11:26.769" v="274" actId="1076"/>
          <ac:spMkLst>
            <pc:docMk/>
            <pc:sldMk cId="1208040366" sldId="664"/>
            <ac:spMk id="6" creationId="{5B70B082-EBB5-48F7-94C8-704520B7D974}"/>
          </ac:spMkLst>
        </pc:spChg>
        <pc:picChg chg="mod">
          <ac:chgData name="David Urting" userId="4a167d54-09e5-437e-86c7-3d90dd344c5c" providerId="ADAL" clId="{F0078B7B-424B-4ABB-9E52-1465713B5AF3}" dt="2019-09-28T13:11:06.523" v="268" actId="1076"/>
          <ac:picMkLst>
            <pc:docMk/>
            <pc:sldMk cId="1208040366" sldId="664"/>
            <ac:picMk id="4" creationId="{1268BC7B-0945-4A8A-AB0E-00184FC71F50}"/>
          </ac:picMkLst>
        </pc:picChg>
        <pc:picChg chg="mod">
          <ac:chgData name="David Urting" userId="4a167d54-09e5-437e-86c7-3d90dd344c5c" providerId="ADAL" clId="{F0078B7B-424B-4ABB-9E52-1465713B5AF3}" dt="2019-09-28T13:11:07.929" v="269" actId="1076"/>
          <ac:picMkLst>
            <pc:docMk/>
            <pc:sldMk cId="1208040366" sldId="664"/>
            <ac:picMk id="5" creationId="{EAD0BB1B-903C-401A-B8C8-20B2A34455F2}"/>
          </ac:picMkLst>
        </pc:picChg>
      </pc:sldChg>
      <pc:sldChg chg="add">
        <pc:chgData name="David Urting" userId="4a167d54-09e5-437e-86c7-3d90dd344c5c" providerId="ADAL" clId="{F0078B7B-424B-4ABB-9E52-1465713B5AF3}" dt="2019-09-28T11:28:09.029" v="0"/>
        <pc:sldMkLst>
          <pc:docMk/>
          <pc:sldMk cId="1317666682" sldId="665"/>
        </pc:sldMkLst>
      </pc:sldChg>
      <pc:sldChg chg="modSp add">
        <pc:chgData name="David Urting" userId="4a167d54-09e5-437e-86c7-3d90dd344c5c" providerId="ADAL" clId="{F0078B7B-424B-4ABB-9E52-1465713B5AF3}" dt="2019-09-28T13:36:16.716" v="456" actId="20577"/>
        <pc:sldMkLst>
          <pc:docMk/>
          <pc:sldMk cId="169982851" sldId="666"/>
        </pc:sldMkLst>
        <pc:spChg chg="mod">
          <ac:chgData name="David Urting" userId="4a167d54-09e5-437e-86c7-3d90dd344c5c" providerId="ADAL" clId="{F0078B7B-424B-4ABB-9E52-1465713B5AF3}" dt="2019-09-28T13:36:16.716" v="456" actId="20577"/>
          <ac:spMkLst>
            <pc:docMk/>
            <pc:sldMk cId="169982851" sldId="666"/>
            <ac:spMk id="3" creationId="{FD83D9DF-AAC8-442F-A761-315E8BFFB884}"/>
          </ac:spMkLst>
        </pc:spChg>
      </pc:sldChg>
      <pc:sldChg chg="modSp add">
        <pc:chgData name="David Urting" userId="4a167d54-09e5-437e-86c7-3d90dd344c5c" providerId="ADAL" clId="{F0078B7B-424B-4ABB-9E52-1465713B5AF3}" dt="2019-09-28T11:28:38.916" v="47" actId="27636"/>
        <pc:sldMkLst>
          <pc:docMk/>
          <pc:sldMk cId="882012859" sldId="668"/>
        </pc:sldMkLst>
        <pc:spChg chg="mod">
          <ac:chgData name="David Urting" userId="4a167d54-09e5-437e-86c7-3d90dd344c5c" providerId="ADAL" clId="{F0078B7B-424B-4ABB-9E52-1465713B5AF3}" dt="2019-09-28T11:28:38.916" v="47" actId="27636"/>
          <ac:spMkLst>
            <pc:docMk/>
            <pc:sldMk cId="882012859" sldId="668"/>
            <ac:spMk id="3" creationId="{1E01A0DC-8867-4910-AE30-C821D7257B2C}"/>
          </ac:spMkLst>
        </pc:spChg>
      </pc:sldChg>
      <pc:sldChg chg="modSp add">
        <pc:chgData name="David Urting" userId="4a167d54-09e5-437e-86c7-3d90dd344c5c" providerId="ADAL" clId="{F0078B7B-424B-4ABB-9E52-1465713B5AF3}" dt="2019-09-28T11:37:33.634" v="77" actId="14100"/>
        <pc:sldMkLst>
          <pc:docMk/>
          <pc:sldMk cId="2531368201" sldId="669"/>
        </pc:sldMkLst>
        <pc:cxnChg chg="mod">
          <ac:chgData name="David Urting" userId="4a167d54-09e5-437e-86c7-3d90dd344c5c" providerId="ADAL" clId="{F0078B7B-424B-4ABB-9E52-1465713B5AF3}" dt="2019-09-28T11:37:18.701" v="75" actId="14100"/>
          <ac:cxnSpMkLst>
            <pc:docMk/>
            <pc:sldMk cId="2531368201" sldId="669"/>
            <ac:cxnSpMk id="7" creationId="{AF7014CD-A6D5-48F9-AC6F-0405E2A935DE}"/>
          </ac:cxnSpMkLst>
        </pc:cxnChg>
        <pc:cxnChg chg="mod">
          <ac:chgData name="David Urting" userId="4a167d54-09e5-437e-86c7-3d90dd344c5c" providerId="ADAL" clId="{F0078B7B-424B-4ABB-9E52-1465713B5AF3}" dt="2019-09-28T11:37:33.634" v="77" actId="14100"/>
          <ac:cxnSpMkLst>
            <pc:docMk/>
            <pc:sldMk cId="2531368201" sldId="669"/>
            <ac:cxnSpMk id="9" creationId="{2BA2576D-FD37-4933-8691-D3938A1BE3D4}"/>
          </ac:cxnSpMkLst>
        </pc:cxnChg>
        <pc:cxnChg chg="mod">
          <ac:chgData name="David Urting" userId="4a167d54-09e5-437e-86c7-3d90dd344c5c" providerId="ADAL" clId="{F0078B7B-424B-4ABB-9E52-1465713B5AF3}" dt="2019-09-28T11:37:23.571" v="76" actId="14100"/>
          <ac:cxnSpMkLst>
            <pc:docMk/>
            <pc:sldMk cId="2531368201" sldId="669"/>
            <ac:cxnSpMk id="12" creationId="{AAE41347-8403-4DAC-B6B1-D62A806FB2C9}"/>
          </ac:cxnSpMkLst>
        </pc:cxnChg>
      </pc:sldChg>
      <pc:sldChg chg="modSp add">
        <pc:chgData name="David Urting" userId="4a167d54-09e5-437e-86c7-3d90dd344c5c" providerId="ADAL" clId="{F0078B7B-424B-4ABB-9E52-1465713B5AF3}" dt="2019-09-28T11:28:09.272" v="5" actId="27636"/>
        <pc:sldMkLst>
          <pc:docMk/>
          <pc:sldMk cId="2840002844" sldId="670"/>
        </pc:sldMkLst>
        <pc:spChg chg="mod">
          <ac:chgData name="David Urting" userId="4a167d54-09e5-437e-86c7-3d90dd344c5c" providerId="ADAL" clId="{F0078B7B-424B-4ABB-9E52-1465713B5AF3}" dt="2019-09-28T11:28:09.272" v="5" actId="27636"/>
          <ac:spMkLst>
            <pc:docMk/>
            <pc:sldMk cId="2840002844" sldId="670"/>
            <ac:spMk id="3" creationId="{0929A48F-3564-467A-B5A3-4DED6E6F6DAE}"/>
          </ac:spMkLst>
        </pc:spChg>
      </pc:sldChg>
      <pc:sldChg chg="modSp add">
        <pc:chgData name="David Urting" userId="4a167d54-09e5-437e-86c7-3d90dd344c5c" providerId="ADAL" clId="{F0078B7B-424B-4ABB-9E52-1465713B5AF3}" dt="2019-09-28T11:28:38.904" v="46" actId="27636"/>
        <pc:sldMkLst>
          <pc:docMk/>
          <pc:sldMk cId="633899882" sldId="671"/>
        </pc:sldMkLst>
        <pc:spChg chg="mod">
          <ac:chgData name="David Urting" userId="4a167d54-09e5-437e-86c7-3d90dd344c5c" providerId="ADAL" clId="{F0078B7B-424B-4ABB-9E52-1465713B5AF3}" dt="2019-09-28T11:28:38.904" v="46" actId="27636"/>
          <ac:spMkLst>
            <pc:docMk/>
            <pc:sldMk cId="633899882" sldId="671"/>
            <ac:spMk id="2" creationId="{9B336A9C-8BBD-4B50-B865-2DCAB4FD4F3F}"/>
          </ac:spMkLst>
        </pc:spChg>
      </pc:sldChg>
      <pc:sldChg chg="addSp delSp modSp add">
        <pc:chgData name="David Urting" userId="4a167d54-09e5-437e-86c7-3d90dd344c5c" providerId="ADAL" clId="{F0078B7B-424B-4ABB-9E52-1465713B5AF3}" dt="2019-09-28T13:55:56.558" v="606" actId="115"/>
        <pc:sldMkLst>
          <pc:docMk/>
          <pc:sldMk cId="2414093651" sldId="672"/>
        </pc:sldMkLst>
        <pc:spChg chg="mod">
          <ac:chgData name="David Urting" userId="4a167d54-09e5-437e-86c7-3d90dd344c5c" providerId="ADAL" clId="{F0078B7B-424B-4ABB-9E52-1465713B5AF3}" dt="2019-09-28T13:55:56.558" v="606" actId="115"/>
          <ac:spMkLst>
            <pc:docMk/>
            <pc:sldMk cId="2414093651" sldId="672"/>
            <ac:spMk id="3" creationId="{0F995DA6-7E55-4562-844D-BD2AE9527F53}"/>
          </ac:spMkLst>
        </pc:spChg>
        <pc:picChg chg="add del">
          <ac:chgData name="David Urting" userId="4a167d54-09e5-437e-86c7-3d90dd344c5c" providerId="ADAL" clId="{F0078B7B-424B-4ABB-9E52-1465713B5AF3}" dt="2019-09-28T13:53:48.328" v="579" actId="478"/>
          <ac:picMkLst>
            <pc:docMk/>
            <pc:sldMk cId="2414093651" sldId="672"/>
            <ac:picMk id="4" creationId="{87B2EAAF-2340-4C2A-836E-33C78A02330F}"/>
          </ac:picMkLst>
        </pc:picChg>
        <pc:picChg chg="add mod">
          <ac:chgData name="David Urting" userId="4a167d54-09e5-437e-86c7-3d90dd344c5c" providerId="ADAL" clId="{F0078B7B-424B-4ABB-9E52-1465713B5AF3}" dt="2019-09-28T13:55:04.465" v="590" actId="1076"/>
          <ac:picMkLst>
            <pc:docMk/>
            <pc:sldMk cId="2414093651" sldId="672"/>
            <ac:picMk id="5" creationId="{F9E41CC3-A7BB-41F1-B39F-923E48377E5A}"/>
          </ac:picMkLst>
        </pc:picChg>
      </pc:sldChg>
      <pc:sldChg chg="modSp add">
        <pc:chgData name="David Urting" userId="4a167d54-09e5-437e-86c7-3d90dd344c5c" providerId="ADAL" clId="{F0078B7B-424B-4ABB-9E52-1465713B5AF3}" dt="2019-09-28T11:28:38.932" v="48" actId="27636"/>
        <pc:sldMkLst>
          <pc:docMk/>
          <pc:sldMk cId="4115301956" sldId="673"/>
        </pc:sldMkLst>
        <pc:spChg chg="mod">
          <ac:chgData name="David Urting" userId="4a167d54-09e5-437e-86c7-3d90dd344c5c" providerId="ADAL" clId="{F0078B7B-424B-4ABB-9E52-1465713B5AF3}" dt="2019-09-28T11:28:38.932" v="48" actId="27636"/>
          <ac:spMkLst>
            <pc:docMk/>
            <pc:sldMk cId="4115301956" sldId="673"/>
            <ac:spMk id="3" creationId="{56716E7C-CEA5-4132-AC50-5037748230A1}"/>
          </ac:spMkLst>
        </pc:spChg>
      </pc:sldChg>
      <pc:sldChg chg="add">
        <pc:chgData name="David Urting" userId="4a167d54-09e5-437e-86c7-3d90dd344c5c" providerId="ADAL" clId="{F0078B7B-424B-4ABB-9E52-1465713B5AF3}" dt="2019-09-28T11:28:09.029" v="0"/>
        <pc:sldMkLst>
          <pc:docMk/>
          <pc:sldMk cId="3609904280" sldId="674"/>
        </pc:sldMkLst>
      </pc:sldChg>
      <pc:sldChg chg="addSp delSp modSp add">
        <pc:chgData name="David Urting" userId="4a167d54-09e5-437e-86c7-3d90dd344c5c" providerId="ADAL" clId="{F0078B7B-424B-4ABB-9E52-1465713B5AF3}" dt="2019-09-28T13:39:23.385" v="461" actId="1076"/>
        <pc:sldMkLst>
          <pc:docMk/>
          <pc:sldMk cId="413623680" sldId="675"/>
        </pc:sldMkLst>
        <pc:spChg chg="mod">
          <ac:chgData name="David Urting" userId="4a167d54-09e5-437e-86c7-3d90dd344c5c" providerId="ADAL" clId="{F0078B7B-424B-4ABB-9E52-1465713B5AF3}" dt="2019-09-28T11:28:09.330" v="9" actId="27636"/>
          <ac:spMkLst>
            <pc:docMk/>
            <pc:sldMk cId="413623680" sldId="675"/>
            <ac:spMk id="3" creationId="{9D087196-9606-42B3-8C07-7FE4BF1AC6FE}"/>
          </ac:spMkLst>
        </pc:spChg>
        <pc:picChg chg="add mod">
          <ac:chgData name="David Urting" userId="4a167d54-09e5-437e-86c7-3d90dd344c5c" providerId="ADAL" clId="{F0078B7B-424B-4ABB-9E52-1465713B5AF3}" dt="2019-09-28T13:39:23.385" v="461" actId="1076"/>
          <ac:picMkLst>
            <pc:docMk/>
            <pc:sldMk cId="413623680" sldId="675"/>
            <ac:picMk id="4" creationId="{4859DAEC-43F3-48BB-9276-7A10C05272AE}"/>
          </ac:picMkLst>
        </pc:picChg>
        <pc:picChg chg="del">
          <ac:chgData name="David Urting" userId="4a167d54-09e5-437e-86c7-3d90dd344c5c" providerId="ADAL" clId="{F0078B7B-424B-4ABB-9E52-1465713B5AF3}" dt="2019-09-28T13:39:17.112" v="457" actId="478"/>
          <ac:picMkLst>
            <pc:docMk/>
            <pc:sldMk cId="413623680" sldId="675"/>
            <ac:picMk id="5" creationId="{22A2698D-1617-463F-B777-56A279EFD561}"/>
          </ac:picMkLst>
        </pc:picChg>
      </pc:sldChg>
      <pc:sldChg chg="modSp add">
        <pc:chgData name="David Urting" userId="4a167d54-09e5-437e-86c7-3d90dd344c5c" providerId="ADAL" clId="{F0078B7B-424B-4ABB-9E52-1465713B5AF3}" dt="2019-09-28T11:28:38.998" v="55" actId="27636"/>
        <pc:sldMkLst>
          <pc:docMk/>
          <pc:sldMk cId="2137872155" sldId="676"/>
        </pc:sldMkLst>
        <pc:spChg chg="mod">
          <ac:chgData name="David Urting" userId="4a167d54-09e5-437e-86c7-3d90dd344c5c" providerId="ADAL" clId="{F0078B7B-424B-4ABB-9E52-1465713B5AF3}" dt="2019-09-28T11:28:38.998" v="55" actId="27636"/>
          <ac:spMkLst>
            <pc:docMk/>
            <pc:sldMk cId="2137872155" sldId="676"/>
            <ac:spMk id="3" creationId="{0F995DA6-7E55-4562-844D-BD2AE9527F53}"/>
          </ac:spMkLst>
        </pc:spChg>
      </pc:sldChg>
      <pc:sldChg chg="modSp add">
        <pc:chgData name="David Urting" userId="4a167d54-09e5-437e-86c7-3d90dd344c5c" providerId="ADAL" clId="{F0078B7B-424B-4ABB-9E52-1465713B5AF3}" dt="2019-09-28T11:28:09.518" v="36" actId="27636"/>
        <pc:sldMkLst>
          <pc:docMk/>
          <pc:sldMk cId="1593662032" sldId="677"/>
        </pc:sldMkLst>
        <pc:spChg chg="mod">
          <ac:chgData name="David Urting" userId="4a167d54-09e5-437e-86c7-3d90dd344c5c" providerId="ADAL" clId="{F0078B7B-424B-4ABB-9E52-1465713B5AF3}" dt="2019-09-28T11:28:09.510" v="35" actId="27636"/>
          <ac:spMkLst>
            <pc:docMk/>
            <pc:sldMk cId="1593662032" sldId="677"/>
            <ac:spMk id="2" creationId="{5859D8FC-3F32-4EA5-8DC2-E8F3090BED12}"/>
          </ac:spMkLst>
        </pc:spChg>
        <pc:spChg chg="mod">
          <ac:chgData name="David Urting" userId="4a167d54-09e5-437e-86c7-3d90dd344c5c" providerId="ADAL" clId="{F0078B7B-424B-4ABB-9E52-1465713B5AF3}" dt="2019-09-28T11:28:09.518" v="36" actId="27636"/>
          <ac:spMkLst>
            <pc:docMk/>
            <pc:sldMk cId="1593662032" sldId="677"/>
            <ac:spMk id="3" creationId="{8D2DFDC6-AC2C-4425-BECE-2C72770C04D6}"/>
          </ac:spMkLst>
        </pc:spChg>
      </pc:sldChg>
      <pc:sldChg chg="modSp add">
        <pc:chgData name="David Urting" userId="4a167d54-09e5-437e-86c7-3d90dd344c5c" providerId="ADAL" clId="{F0078B7B-424B-4ABB-9E52-1465713B5AF3}" dt="2019-09-28T11:47:45.178" v="263" actId="1076"/>
        <pc:sldMkLst>
          <pc:docMk/>
          <pc:sldMk cId="3767612706" sldId="678"/>
        </pc:sldMkLst>
        <pc:spChg chg="mod">
          <ac:chgData name="David Urting" userId="4a167d54-09e5-437e-86c7-3d90dd344c5c" providerId="ADAL" clId="{F0078B7B-424B-4ABB-9E52-1465713B5AF3}" dt="2019-09-28T11:47:41.691" v="262" actId="14100"/>
          <ac:spMkLst>
            <pc:docMk/>
            <pc:sldMk cId="3767612706" sldId="678"/>
            <ac:spMk id="3" creationId="{EEC1DDA1-BD8D-42A6-A088-DDC96E7AE390}"/>
          </ac:spMkLst>
        </pc:spChg>
        <pc:spChg chg="mod">
          <ac:chgData name="David Urting" userId="4a167d54-09e5-437e-86c7-3d90dd344c5c" providerId="ADAL" clId="{F0078B7B-424B-4ABB-9E52-1465713B5AF3}" dt="2019-09-28T11:47:45.178" v="263" actId="1076"/>
          <ac:spMkLst>
            <pc:docMk/>
            <pc:sldMk cId="3767612706" sldId="678"/>
            <ac:spMk id="4" creationId="{07E41FC9-AD43-45F9-AE2D-99BB55F9AA0B}"/>
          </ac:spMkLst>
        </pc:spChg>
        <pc:picChg chg="mod">
          <ac:chgData name="David Urting" userId="4a167d54-09e5-437e-86c7-3d90dd344c5c" providerId="ADAL" clId="{F0078B7B-424B-4ABB-9E52-1465713B5AF3}" dt="2019-09-28T11:47:37.522" v="261" actId="1076"/>
          <ac:picMkLst>
            <pc:docMk/>
            <pc:sldMk cId="3767612706" sldId="678"/>
            <ac:picMk id="1026" creationId="{AE7A5C4F-52AE-46F6-B57A-2E4C1E6550C7}"/>
          </ac:picMkLst>
        </pc:picChg>
      </pc:sldChg>
      <pc:sldChg chg="modSp add">
        <pc:chgData name="David Urting" userId="4a167d54-09e5-437e-86c7-3d90dd344c5c" providerId="ADAL" clId="{F0078B7B-424B-4ABB-9E52-1465713B5AF3}" dt="2019-09-28T15:02:50.057" v="1030" actId="20577"/>
        <pc:sldMkLst>
          <pc:docMk/>
          <pc:sldMk cId="653771727" sldId="679"/>
        </pc:sldMkLst>
        <pc:spChg chg="mod">
          <ac:chgData name="David Urting" userId="4a167d54-09e5-437e-86c7-3d90dd344c5c" providerId="ADAL" clId="{F0078B7B-424B-4ABB-9E52-1465713B5AF3}" dt="2019-09-28T11:28:09.548" v="39" actId="27636"/>
          <ac:spMkLst>
            <pc:docMk/>
            <pc:sldMk cId="653771727" sldId="679"/>
            <ac:spMk id="2" creationId="{D6E1138A-4BCD-41E4-8A3D-2E7669017772}"/>
          </ac:spMkLst>
        </pc:spChg>
        <pc:spChg chg="mod">
          <ac:chgData name="David Urting" userId="4a167d54-09e5-437e-86c7-3d90dd344c5c" providerId="ADAL" clId="{F0078B7B-424B-4ABB-9E52-1465713B5AF3}" dt="2019-09-28T15:02:50.057" v="1030" actId="20577"/>
          <ac:spMkLst>
            <pc:docMk/>
            <pc:sldMk cId="653771727" sldId="679"/>
            <ac:spMk id="3" creationId="{84A90761-2075-4478-A598-85DF38CDA33D}"/>
          </ac:spMkLst>
        </pc:spChg>
      </pc:sldChg>
      <pc:sldChg chg="modSp add">
        <pc:chgData name="David Urting" userId="4a167d54-09e5-437e-86c7-3d90dd344c5c" providerId="ADAL" clId="{F0078B7B-424B-4ABB-9E52-1465713B5AF3}" dt="2019-09-28T21:28:13.949" v="1590" actId="20577"/>
        <pc:sldMkLst>
          <pc:docMk/>
          <pc:sldMk cId="2055136260" sldId="681"/>
        </pc:sldMkLst>
        <pc:spChg chg="mod">
          <ac:chgData name="David Urting" userId="4a167d54-09e5-437e-86c7-3d90dd344c5c" providerId="ADAL" clId="{F0078B7B-424B-4ABB-9E52-1465713B5AF3}" dt="2019-09-28T15:03:13.267" v="1035" actId="20577"/>
          <ac:spMkLst>
            <pc:docMk/>
            <pc:sldMk cId="2055136260" sldId="681"/>
            <ac:spMk id="2" creationId="{064CE653-9341-40F0-9FAF-CACDC58663A8}"/>
          </ac:spMkLst>
        </pc:spChg>
        <pc:spChg chg="mod">
          <ac:chgData name="David Urting" userId="4a167d54-09e5-437e-86c7-3d90dd344c5c" providerId="ADAL" clId="{F0078B7B-424B-4ABB-9E52-1465713B5AF3}" dt="2019-09-28T21:28:13.949" v="1590" actId="20577"/>
          <ac:spMkLst>
            <pc:docMk/>
            <pc:sldMk cId="2055136260" sldId="681"/>
            <ac:spMk id="3" creationId="{1D3BDD2C-1CCB-4297-9D14-1FB6E8463485}"/>
          </ac:spMkLst>
        </pc:spChg>
      </pc:sldChg>
      <pc:sldChg chg="modSp add">
        <pc:chgData name="David Urting" userId="4a167d54-09e5-437e-86c7-3d90dd344c5c" providerId="ADAL" clId="{F0078B7B-424B-4ABB-9E52-1465713B5AF3}" dt="2019-09-28T13:57:34.473" v="608" actId="1076"/>
        <pc:sldMkLst>
          <pc:docMk/>
          <pc:sldMk cId="4259251121" sldId="682"/>
        </pc:sldMkLst>
        <pc:spChg chg="mod">
          <ac:chgData name="David Urting" userId="4a167d54-09e5-437e-86c7-3d90dd344c5c" providerId="ADAL" clId="{F0078B7B-424B-4ABB-9E52-1465713B5AF3}" dt="2019-09-28T11:28:38.978" v="53" actId="27636"/>
          <ac:spMkLst>
            <pc:docMk/>
            <pc:sldMk cId="4259251121" sldId="682"/>
            <ac:spMk id="2" creationId="{B858A90A-ACA8-439B-A0BC-433BFBE71F61}"/>
          </ac:spMkLst>
        </pc:spChg>
        <pc:spChg chg="mod">
          <ac:chgData name="David Urting" userId="4a167d54-09e5-437e-86c7-3d90dd344c5c" providerId="ADAL" clId="{F0078B7B-424B-4ABB-9E52-1465713B5AF3}" dt="2019-09-28T11:28:09.418" v="21" actId="27636"/>
          <ac:spMkLst>
            <pc:docMk/>
            <pc:sldMk cId="4259251121" sldId="682"/>
            <ac:spMk id="3" creationId="{0F995DA6-7E55-4562-844D-BD2AE9527F53}"/>
          </ac:spMkLst>
        </pc:spChg>
        <pc:picChg chg="mod">
          <ac:chgData name="David Urting" userId="4a167d54-09e5-437e-86c7-3d90dd344c5c" providerId="ADAL" clId="{F0078B7B-424B-4ABB-9E52-1465713B5AF3}" dt="2019-09-28T13:57:34.473" v="608" actId="1076"/>
          <ac:picMkLst>
            <pc:docMk/>
            <pc:sldMk cId="4259251121" sldId="682"/>
            <ac:picMk id="4" creationId="{BE6461D6-622C-479E-9728-5B41013B52CF}"/>
          </ac:picMkLst>
        </pc:picChg>
      </pc:sldChg>
      <pc:sldChg chg="modSp add">
        <pc:chgData name="David Urting" userId="4a167d54-09e5-437e-86c7-3d90dd344c5c" providerId="ADAL" clId="{F0078B7B-424B-4ABB-9E52-1465713B5AF3}" dt="2019-09-28T11:43:07.874" v="122" actId="1076"/>
        <pc:sldMkLst>
          <pc:docMk/>
          <pc:sldMk cId="1437909823" sldId="683"/>
        </pc:sldMkLst>
        <pc:spChg chg="mod">
          <ac:chgData name="David Urting" userId="4a167d54-09e5-437e-86c7-3d90dd344c5c" providerId="ADAL" clId="{F0078B7B-424B-4ABB-9E52-1465713B5AF3}" dt="2019-09-28T11:28:38.989" v="54" actId="27636"/>
          <ac:spMkLst>
            <pc:docMk/>
            <pc:sldMk cId="1437909823" sldId="683"/>
            <ac:spMk id="3" creationId="{912D79A5-AAFF-45F2-8FB0-FE591F664D28}"/>
          </ac:spMkLst>
        </pc:spChg>
        <pc:picChg chg="mod">
          <ac:chgData name="David Urting" userId="4a167d54-09e5-437e-86c7-3d90dd344c5c" providerId="ADAL" clId="{F0078B7B-424B-4ABB-9E52-1465713B5AF3}" dt="2019-09-28T11:43:07.874" v="122" actId="1076"/>
          <ac:picMkLst>
            <pc:docMk/>
            <pc:sldMk cId="1437909823" sldId="683"/>
            <ac:picMk id="4" creationId="{4F191701-620A-492F-B5A5-6EFC917482CB}"/>
          </ac:picMkLst>
        </pc:picChg>
      </pc:sldChg>
      <pc:sldChg chg="modSp add">
        <pc:chgData name="David Urting" userId="4a167d54-09e5-437e-86c7-3d90dd344c5c" providerId="ADAL" clId="{F0078B7B-424B-4ABB-9E52-1465713B5AF3}" dt="2019-09-28T11:41:49.218" v="118" actId="14100"/>
        <pc:sldMkLst>
          <pc:docMk/>
          <pc:sldMk cId="72056969" sldId="684"/>
        </pc:sldMkLst>
        <pc:spChg chg="mod">
          <ac:chgData name="David Urting" userId="4a167d54-09e5-437e-86c7-3d90dd344c5c" providerId="ADAL" clId="{F0078B7B-424B-4ABB-9E52-1465713B5AF3}" dt="2019-09-28T11:41:49.218" v="118" actId="14100"/>
          <ac:spMkLst>
            <pc:docMk/>
            <pc:sldMk cId="72056969" sldId="684"/>
            <ac:spMk id="3" creationId="{23172BB5-E642-40B0-9C07-C231DA4BC54E}"/>
          </ac:spMkLst>
        </pc:spChg>
        <pc:picChg chg="mod">
          <ac:chgData name="David Urting" userId="4a167d54-09e5-437e-86c7-3d90dd344c5c" providerId="ADAL" clId="{F0078B7B-424B-4ABB-9E52-1465713B5AF3}" dt="2019-09-28T11:41:46.602" v="117" actId="1076"/>
          <ac:picMkLst>
            <pc:docMk/>
            <pc:sldMk cId="72056969" sldId="684"/>
            <ac:picMk id="2050" creationId="{E70CC948-DD24-43D6-A893-3B2FF0F3DDCD}"/>
          </ac:picMkLst>
        </pc:picChg>
      </pc:sldChg>
      <pc:sldChg chg="modSp add">
        <pc:chgData name="David Urting" userId="4a167d54-09e5-437e-86c7-3d90dd344c5c" providerId="ADAL" clId="{F0078B7B-424B-4ABB-9E52-1465713B5AF3}" dt="2019-09-28T11:44:07.402" v="125" actId="1076"/>
        <pc:sldMkLst>
          <pc:docMk/>
          <pc:sldMk cId="1820322247" sldId="686"/>
        </pc:sldMkLst>
        <pc:spChg chg="mod">
          <ac:chgData name="David Urting" userId="4a167d54-09e5-437e-86c7-3d90dd344c5c" providerId="ADAL" clId="{F0078B7B-424B-4ABB-9E52-1465713B5AF3}" dt="2019-09-28T11:28:39.011" v="56" actId="27636"/>
          <ac:spMkLst>
            <pc:docMk/>
            <pc:sldMk cId="1820322247" sldId="686"/>
            <ac:spMk id="3" creationId="{8335F5B3-F610-4A95-8F86-F5719C7B9B34}"/>
          </ac:spMkLst>
        </pc:spChg>
        <pc:picChg chg="mod">
          <ac:chgData name="David Urting" userId="4a167d54-09e5-437e-86c7-3d90dd344c5c" providerId="ADAL" clId="{F0078B7B-424B-4ABB-9E52-1465713B5AF3}" dt="2019-09-28T11:44:07.402" v="125" actId="1076"/>
          <ac:picMkLst>
            <pc:docMk/>
            <pc:sldMk cId="1820322247" sldId="686"/>
            <ac:picMk id="4" creationId="{10D00D0F-0F93-46CB-8A58-E4057EC383DE}"/>
          </ac:picMkLst>
        </pc:picChg>
      </pc:sldChg>
      <pc:sldChg chg="modSp add">
        <pc:chgData name="David Urting" userId="4a167d54-09e5-437e-86c7-3d90dd344c5c" providerId="ADAL" clId="{F0078B7B-424B-4ABB-9E52-1465713B5AF3}" dt="2019-09-28T14:25:30.067" v="806" actId="14100"/>
        <pc:sldMkLst>
          <pc:docMk/>
          <pc:sldMk cId="1812719241" sldId="687"/>
        </pc:sldMkLst>
        <pc:spChg chg="mod">
          <ac:chgData name="David Urting" userId="4a167d54-09e5-437e-86c7-3d90dd344c5c" providerId="ADAL" clId="{F0078B7B-424B-4ABB-9E52-1465713B5AF3}" dt="2019-09-28T14:25:26.802" v="805" actId="1076"/>
          <ac:spMkLst>
            <pc:docMk/>
            <pc:sldMk cId="1812719241" sldId="687"/>
            <ac:spMk id="6" creationId="{7F1D29BA-D350-418C-B58B-C0F6A0864819}"/>
          </ac:spMkLst>
        </pc:spChg>
        <pc:graphicFrameChg chg="mod">
          <ac:chgData name="David Urting" userId="4a167d54-09e5-437e-86c7-3d90dd344c5c" providerId="ADAL" clId="{F0078B7B-424B-4ABB-9E52-1465713B5AF3}" dt="2019-09-28T14:25:18.041" v="803" actId="1076"/>
          <ac:graphicFrameMkLst>
            <pc:docMk/>
            <pc:sldMk cId="1812719241" sldId="687"/>
            <ac:graphicFrameMk id="5" creationId="{CD6AAC17-73A3-44C2-BC31-1046A0569FBE}"/>
          </ac:graphicFrameMkLst>
        </pc:graphicFrameChg>
        <pc:cxnChg chg="mod">
          <ac:chgData name="David Urting" userId="4a167d54-09e5-437e-86c7-3d90dd344c5c" providerId="ADAL" clId="{F0078B7B-424B-4ABB-9E52-1465713B5AF3}" dt="2019-09-28T14:25:30.067" v="806" actId="14100"/>
          <ac:cxnSpMkLst>
            <pc:docMk/>
            <pc:sldMk cId="1812719241" sldId="687"/>
            <ac:cxnSpMk id="8" creationId="{58CD4B61-92F8-4812-99DF-2E2AD312981B}"/>
          </ac:cxnSpMkLst>
        </pc:cxnChg>
      </pc:sldChg>
      <pc:sldChg chg="modSp add">
        <pc:chgData name="David Urting" userId="4a167d54-09e5-437e-86c7-3d90dd344c5c" providerId="ADAL" clId="{F0078B7B-424B-4ABB-9E52-1465713B5AF3}" dt="2019-09-28T11:44:37.186" v="127" actId="1076"/>
        <pc:sldMkLst>
          <pc:docMk/>
          <pc:sldMk cId="3525191673" sldId="688"/>
        </pc:sldMkLst>
        <pc:spChg chg="mod">
          <ac:chgData name="David Urting" userId="4a167d54-09e5-437e-86c7-3d90dd344c5c" providerId="ADAL" clId="{F0078B7B-424B-4ABB-9E52-1465713B5AF3}" dt="2019-09-28T11:28:39.014" v="57" actId="27636"/>
          <ac:spMkLst>
            <pc:docMk/>
            <pc:sldMk cId="3525191673" sldId="688"/>
            <ac:spMk id="2" creationId="{EC817EC3-E49F-485D-A056-849910C9E4D7}"/>
          </ac:spMkLst>
        </pc:spChg>
        <pc:spChg chg="mod">
          <ac:chgData name="David Urting" userId="4a167d54-09e5-437e-86c7-3d90dd344c5c" providerId="ADAL" clId="{F0078B7B-424B-4ABB-9E52-1465713B5AF3}" dt="2019-09-28T11:28:09.482" v="29" actId="27636"/>
          <ac:spMkLst>
            <pc:docMk/>
            <pc:sldMk cId="3525191673" sldId="688"/>
            <ac:spMk id="3" creationId="{ACBAB598-E61D-471C-9AA4-098904B7B513}"/>
          </ac:spMkLst>
        </pc:spChg>
        <pc:graphicFrameChg chg="mod">
          <ac:chgData name="David Urting" userId="4a167d54-09e5-437e-86c7-3d90dd344c5c" providerId="ADAL" clId="{F0078B7B-424B-4ABB-9E52-1465713B5AF3}" dt="2019-09-28T11:44:37.186" v="127" actId="1076"/>
          <ac:graphicFrameMkLst>
            <pc:docMk/>
            <pc:sldMk cId="3525191673" sldId="688"/>
            <ac:graphicFrameMk id="7" creationId="{82C915C5-B405-49E9-A2F7-27A63F505A84}"/>
          </ac:graphicFrameMkLst>
        </pc:graphicFrameChg>
        <pc:graphicFrameChg chg="mod">
          <ac:chgData name="David Urting" userId="4a167d54-09e5-437e-86c7-3d90dd344c5c" providerId="ADAL" clId="{F0078B7B-424B-4ABB-9E52-1465713B5AF3}" dt="2019-09-28T11:44:33.530" v="126" actId="1076"/>
          <ac:graphicFrameMkLst>
            <pc:docMk/>
            <pc:sldMk cId="3525191673" sldId="688"/>
            <ac:graphicFrameMk id="8" creationId="{59D184E7-4A22-4324-A09F-A408BD48728A}"/>
          </ac:graphicFrameMkLst>
        </pc:graphicFrameChg>
      </pc:sldChg>
      <pc:sldChg chg="modSp add">
        <pc:chgData name="David Urting" userId="4a167d54-09e5-437e-86c7-3d90dd344c5c" providerId="ADAL" clId="{F0078B7B-424B-4ABB-9E52-1465713B5AF3}" dt="2019-10-04T20:14:06.327" v="1628" actId="20577"/>
        <pc:sldMkLst>
          <pc:docMk/>
          <pc:sldMk cId="1619893844" sldId="690"/>
        </pc:sldMkLst>
        <pc:spChg chg="mod">
          <ac:chgData name="David Urting" userId="4a167d54-09e5-437e-86c7-3d90dd344c5c" providerId="ADAL" clId="{F0078B7B-424B-4ABB-9E52-1465713B5AF3}" dt="2019-09-28T11:28:39.018" v="58" actId="27636"/>
          <ac:spMkLst>
            <pc:docMk/>
            <pc:sldMk cId="1619893844" sldId="690"/>
            <ac:spMk id="2" creationId="{EC817EC3-E49F-485D-A056-849910C9E4D7}"/>
          </ac:spMkLst>
        </pc:spChg>
        <pc:spChg chg="mod">
          <ac:chgData name="David Urting" userId="4a167d54-09e5-437e-86c7-3d90dd344c5c" providerId="ADAL" clId="{F0078B7B-424B-4ABB-9E52-1465713B5AF3}" dt="2019-09-28T11:45:16.246" v="132" actId="27636"/>
          <ac:spMkLst>
            <pc:docMk/>
            <pc:sldMk cId="1619893844" sldId="690"/>
            <ac:spMk id="3" creationId="{ACBAB598-E61D-471C-9AA4-098904B7B513}"/>
          </ac:spMkLst>
        </pc:spChg>
        <pc:graphicFrameChg chg="mod modGraphic">
          <ac:chgData name="David Urting" userId="4a167d54-09e5-437e-86c7-3d90dd344c5c" providerId="ADAL" clId="{F0078B7B-424B-4ABB-9E52-1465713B5AF3}" dt="2019-10-04T20:14:06.327" v="1628" actId="20577"/>
          <ac:graphicFrameMkLst>
            <pc:docMk/>
            <pc:sldMk cId="1619893844" sldId="690"/>
            <ac:graphicFrameMk id="4" creationId="{F80FAA86-66B8-4B59-BC60-731865FBC451}"/>
          </ac:graphicFrameMkLst>
        </pc:graphicFrameChg>
      </pc:sldChg>
      <pc:sldChg chg="addSp modSp add">
        <pc:chgData name="David Urting" userId="4a167d54-09e5-437e-86c7-3d90dd344c5c" providerId="ADAL" clId="{F0078B7B-424B-4ABB-9E52-1465713B5AF3}" dt="2019-09-28T14:54:47.369" v="925" actId="1076"/>
        <pc:sldMkLst>
          <pc:docMk/>
          <pc:sldMk cId="3079559313" sldId="691"/>
        </pc:sldMkLst>
        <pc:spChg chg="mod">
          <ac:chgData name="David Urting" userId="4a167d54-09e5-437e-86c7-3d90dd344c5c" providerId="ADAL" clId="{F0078B7B-424B-4ABB-9E52-1465713B5AF3}" dt="2019-09-28T11:28:39.025" v="60" actId="27636"/>
          <ac:spMkLst>
            <pc:docMk/>
            <pc:sldMk cId="3079559313" sldId="691"/>
            <ac:spMk id="2" creationId="{35725A17-09E5-41AA-A815-65FD2294B7F2}"/>
          </ac:spMkLst>
        </pc:spChg>
        <pc:spChg chg="mod">
          <ac:chgData name="David Urting" userId="4a167d54-09e5-437e-86c7-3d90dd344c5c" providerId="ADAL" clId="{F0078B7B-424B-4ABB-9E52-1465713B5AF3}" dt="2019-09-28T14:54:19.132" v="921" actId="27636"/>
          <ac:spMkLst>
            <pc:docMk/>
            <pc:sldMk cId="3079559313" sldId="691"/>
            <ac:spMk id="3" creationId="{D0B6CBAD-14CF-4920-970E-71DD29D1B7C3}"/>
          </ac:spMkLst>
        </pc:spChg>
        <pc:spChg chg="add mod">
          <ac:chgData name="David Urting" userId="4a167d54-09e5-437e-86c7-3d90dd344c5c" providerId="ADAL" clId="{F0078B7B-424B-4ABB-9E52-1465713B5AF3}" dt="2019-09-28T14:54:47.369" v="925" actId="1076"/>
          <ac:spMkLst>
            <pc:docMk/>
            <pc:sldMk cId="3079559313" sldId="691"/>
            <ac:spMk id="8" creationId="{06E9E2EB-3D05-4BB5-BBCE-9B111178BE3E}"/>
          </ac:spMkLst>
        </pc:spChg>
        <pc:picChg chg="mod">
          <ac:chgData name="David Urting" userId="4a167d54-09e5-437e-86c7-3d90dd344c5c" providerId="ADAL" clId="{F0078B7B-424B-4ABB-9E52-1465713B5AF3}" dt="2019-09-28T14:54:43.413" v="924" actId="1076"/>
          <ac:picMkLst>
            <pc:docMk/>
            <pc:sldMk cId="3079559313" sldId="691"/>
            <ac:picMk id="4" creationId="{B1320B74-628E-4421-BA0A-03F17DB77D05}"/>
          </ac:picMkLst>
        </pc:picChg>
      </pc:sldChg>
      <pc:sldChg chg="modSp add">
        <pc:chgData name="David Urting" userId="4a167d54-09e5-437e-86c7-3d90dd344c5c" providerId="ADAL" clId="{F0078B7B-424B-4ABB-9E52-1465713B5AF3}" dt="2019-09-28T14:45:01.436" v="872" actId="113"/>
        <pc:sldMkLst>
          <pc:docMk/>
          <pc:sldMk cId="1888140293" sldId="692"/>
        </pc:sldMkLst>
        <pc:spChg chg="mod">
          <ac:chgData name="David Urting" userId="4a167d54-09e5-437e-86c7-3d90dd344c5c" providerId="ADAL" clId="{F0078B7B-424B-4ABB-9E52-1465713B5AF3}" dt="2019-09-28T14:45:01.436" v="872" actId="113"/>
          <ac:spMkLst>
            <pc:docMk/>
            <pc:sldMk cId="1888140293" sldId="692"/>
            <ac:spMk id="3" creationId="{0F995DA6-7E55-4562-844D-BD2AE9527F53}"/>
          </ac:spMkLst>
        </pc:spChg>
      </pc:sldChg>
      <pc:sldChg chg="modSp add">
        <pc:chgData name="David Urting" userId="4a167d54-09e5-437e-86c7-3d90dd344c5c" providerId="ADAL" clId="{F0078B7B-424B-4ABB-9E52-1465713B5AF3}" dt="2019-09-28T13:40:28.082" v="464" actId="20577"/>
        <pc:sldMkLst>
          <pc:docMk/>
          <pc:sldMk cId="1543677184" sldId="698"/>
        </pc:sldMkLst>
        <pc:spChg chg="mod">
          <ac:chgData name="David Urting" userId="4a167d54-09e5-437e-86c7-3d90dd344c5c" providerId="ADAL" clId="{F0078B7B-424B-4ABB-9E52-1465713B5AF3}" dt="2019-09-28T13:40:28.082" v="464" actId="20577"/>
          <ac:spMkLst>
            <pc:docMk/>
            <pc:sldMk cId="1543677184" sldId="698"/>
            <ac:spMk id="3" creationId="{9D087196-9606-42B3-8C07-7FE4BF1AC6FE}"/>
          </ac:spMkLst>
        </pc:spChg>
      </pc:sldChg>
      <pc:sldChg chg="add">
        <pc:chgData name="David Urting" userId="4a167d54-09e5-437e-86c7-3d90dd344c5c" providerId="ADAL" clId="{F0078B7B-424B-4ABB-9E52-1465713B5AF3}" dt="2019-09-28T11:28:09.029" v="0"/>
        <pc:sldMkLst>
          <pc:docMk/>
          <pc:sldMk cId="2506946751" sldId="699"/>
        </pc:sldMkLst>
      </pc:sldChg>
      <pc:sldChg chg="modSp add">
        <pc:chgData name="David Urting" userId="4a167d54-09e5-437e-86c7-3d90dd344c5c" providerId="ADAL" clId="{F0078B7B-424B-4ABB-9E52-1465713B5AF3}" dt="2019-09-28T11:28:09.335" v="10" actId="27636"/>
        <pc:sldMkLst>
          <pc:docMk/>
          <pc:sldMk cId="730330360" sldId="700"/>
        </pc:sldMkLst>
        <pc:spChg chg="mod">
          <ac:chgData name="David Urting" userId="4a167d54-09e5-437e-86c7-3d90dd344c5c" providerId="ADAL" clId="{F0078B7B-424B-4ABB-9E52-1465713B5AF3}" dt="2019-09-28T11:28:09.335" v="10" actId="27636"/>
          <ac:spMkLst>
            <pc:docMk/>
            <pc:sldMk cId="730330360" sldId="700"/>
            <ac:spMk id="2" creationId="{375E5205-FD3F-455E-98BD-EF97EFBC574D}"/>
          </ac:spMkLst>
        </pc:spChg>
      </pc:sldChg>
      <pc:sldChg chg="modSp add">
        <pc:chgData name="David Urting" userId="4a167d54-09e5-437e-86c7-3d90dd344c5c" providerId="ADAL" clId="{F0078B7B-424B-4ABB-9E52-1465713B5AF3}" dt="2019-09-28T13:47:27.005" v="466" actId="27636"/>
        <pc:sldMkLst>
          <pc:docMk/>
          <pc:sldMk cId="1627683607" sldId="701"/>
        </pc:sldMkLst>
        <pc:spChg chg="mod">
          <ac:chgData name="David Urting" userId="4a167d54-09e5-437e-86c7-3d90dd344c5c" providerId="ADAL" clId="{F0078B7B-424B-4ABB-9E52-1465713B5AF3}" dt="2019-09-28T11:28:09.339" v="11" actId="27636"/>
          <ac:spMkLst>
            <pc:docMk/>
            <pc:sldMk cId="1627683607" sldId="701"/>
            <ac:spMk id="2" creationId="{375E5205-FD3F-455E-98BD-EF97EFBC574D}"/>
          </ac:spMkLst>
        </pc:spChg>
        <pc:spChg chg="mod">
          <ac:chgData name="David Urting" userId="4a167d54-09e5-437e-86c7-3d90dd344c5c" providerId="ADAL" clId="{F0078B7B-424B-4ABB-9E52-1465713B5AF3}" dt="2019-09-28T13:47:27.005" v="466" actId="27636"/>
          <ac:spMkLst>
            <pc:docMk/>
            <pc:sldMk cId="1627683607" sldId="701"/>
            <ac:spMk id="3" creationId="{1109E9AF-FCB0-4BA1-85FF-4679F7B7FDBC}"/>
          </ac:spMkLst>
        </pc:spChg>
      </pc:sldChg>
      <pc:sldChg chg="modSp add">
        <pc:chgData name="David Urting" userId="4a167d54-09e5-437e-86c7-3d90dd344c5c" providerId="ADAL" clId="{F0078B7B-424B-4ABB-9E52-1465713B5AF3}" dt="2019-09-28T13:48:43.179" v="496" actId="20577"/>
        <pc:sldMkLst>
          <pc:docMk/>
          <pc:sldMk cId="2957959838" sldId="702"/>
        </pc:sldMkLst>
        <pc:spChg chg="mod">
          <ac:chgData name="David Urting" userId="4a167d54-09e5-437e-86c7-3d90dd344c5c" providerId="ADAL" clId="{F0078B7B-424B-4ABB-9E52-1465713B5AF3}" dt="2019-09-28T13:48:43.179" v="496" actId="20577"/>
          <ac:spMkLst>
            <pc:docMk/>
            <pc:sldMk cId="2957959838" sldId="702"/>
            <ac:spMk id="2" creationId="{5C06DB4E-7820-4788-9482-75A69D6B2A28}"/>
          </ac:spMkLst>
        </pc:spChg>
        <pc:spChg chg="mod">
          <ac:chgData name="David Urting" userId="4a167d54-09e5-437e-86c7-3d90dd344c5c" providerId="ADAL" clId="{F0078B7B-424B-4ABB-9E52-1465713B5AF3}" dt="2019-09-28T13:47:59.734" v="469" actId="20577"/>
          <ac:spMkLst>
            <pc:docMk/>
            <pc:sldMk cId="2957959838" sldId="702"/>
            <ac:spMk id="3" creationId="{47B9D702-E1CE-48C4-9978-54867D7446F4}"/>
          </ac:spMkLst>
        </pc:spChg>
        <pc:graphicFrameChg chg="mod">
          <ac:chgData name="David Urting" userId="4a167d54-09e5-437e-86c7-3d90dd344c5c" providerId="ADAL" clId="{F0078B7B-424B-4ABB-9E52-1465713B5AF3}" dt="2019-09-28T13:48:11.865" v="470" actId="1076"/>
          <ac:graphicFrameMkLst>
            <pc:docMk/>
            <pc:sldMk cId="2957959838" sldId="702"/>
            <ac:graphicFrameMk id="4" creationId="{1099897B-E7EC-4095-82BA-1343333FCE25}"/>
          </ac:graphicFrameMkLst>
        </pc:graphicFrameChg>
      </pc:sldChg>
      <pc:sldChg chg="add">
        <pc:chgData name="David Urting" userId="4a167d54-09e5-437e-86c7-3d90dd344c5c" providerId="ADAL" clId="{F0078B7B-424B-4ABB-9E52-1465713B5AF3}" dt="2019-09-28T11:28:09.029" v="0"/>
        <pc:sldMkLst>
          <pc:docMk/>
          <pc:sldMk cId="4124989532" sldId="703"/>
        </pc:sldMkLst>
      </pc:sldChg>
      <pc:sldChg chg="modSp add">
        <pc:chgData name="David Urting" userId="4a167d54-09e5-437e-86c7-3d90dd344c5c" providerId="ADAL" clId="{F0078B7B-424B-4ABB-9E52-1465713B5AF3}" dt="2019-09-28T13:59:20.078" v="625" actId="20577"/>
        <pc:sldMkLst>
          <pc:docMk/>
          <pc:sldMk cId="3606189458" sldId="704"/>
        </pc:sldMkLst>
        <pc:spChg chg="mod">
          <ac:chgData name="David Urting" userId="4a167d54-09e5-437e-86c7-3d90dd344c5c" providerId="ADAL" clId="{F0078B7B-424B-4ABB-9E52-1465713B5AF3}" dt="2019-09-28T13:59:20.078" v="625" actId="20577"/>
          <ac:spMkLst>
            <pc:docMk/>
            <pc:sldMk cId="3606189458" sldId="704"/>
            <ac:spMk id="3" creationId="{BEA43E0C-DA68-4FCF-A116-E82B6A3C784F}"/>
          </ac:spMkLst>
        </pc:spChg>
      </pc:sldChg>
      <pc:sldChg chg="modSp add">
        <pc:chgData name="David Urting" userId="4a167d54-09e5-437e-86c7-3d90dd344c5c" providerId="ADAL" clId="{F0078B7B-424B-4ABB-9E52-1465713B5AF3}" dt="2019-09-28T15:09:32.254" v="1162" actId="20577"/>
        <pc:sldMkLst>
          <pc:docMk/>
          <pc:sldMk cId="3589076017" sldId="705"/>
        </pc:sldMkLst>
        <pc:spChg chg="mod">
          <ac:chgData name="David Urting" userId="4a167d54-09e5-437e-86c7-3d90dd344c5c" providerId="ADAL" clId="{F0078B7B-424B-4ABB-9E52-1465713B5AF3}" dt="2019-09-28T15:03:21.764" v="1038" actId="20577"/>
          <ac:spMkLst>
            <pc:docMk/>
            <pc:sldMk cId="3589076017" sldId="705"/>
            <ac:spMk id="2" creationId="{FA8CCC28-D22E-47ED-A85F-425191ABAD8B}"/>
          </ac:spMkLst>
        </pc:spChg>
        <pc:spChg chg="mod">
          <ac:chgData name="David Urting" userId="4a167d54-09e5-437e-86c7-3d90dd344c5c" providerId="ADAL" clId="{F0078B7B-424B-4ABB-9E52-1465713B5AF3}" dt="2019-09-28T15:09:32.254" v="1162" actId="20577"/>
          <ac:spMkLst>
            <pc:docMk/>
            <pc:sldMk cId="3589076017" sldId="705"/>
            <ac:spMk id="3" creationId="{F9126859-7859-4C8F-8544-B43112E8224F}"/>
          </ac:spMkLst>
        </pc:spChg>
      </pc:sldChg>
      <pc:sldChg chg="addSp modSp add">
        <pc:chgData name="David Urting" userId="4a167d54-09e5-437e-86c7-3d90dd344c5c" providerId="ADAL" clId="{F0078B7B-424B-4ABB-9E52-1465713B5AF3}" dt="2019-09-28T14:02:43.380" v="706" actId="113"/>
        <pc:sldMkLst>
          <pc:docMk/>
          <pc:sldMk cId="595150979" sldId="706"/>
        </pc:sldMkLst>
        <pc:spChg chg="mod">
          <ac:chgData name="David Urting" userId="4a167d54-09e5-437e-86c7-3d90dd344c5c" providerId="ADAL" clId="{F0078B7B-424B-4ABB-9E52-1465713B5AF3}" dt="2019-09-28T14:02:43.380" v="706" actId="113"/>
          <ac:spMkLst>
            <pc:docMk/>
            <pc:sldMk cId="595150979" sldId="706"/>
            <ac:spMk id="3" creationId="{BD443A7A-59A7-4199-91F6-999FFE6E82AE}"/>
          </ac:spMkLst>
        </pc:spChg>
        <pc:picChg chg="mod">
          <ac:chgData name="David Urting" userId="4a167d54-09e5-437e-86c7-3d90dd344c5c" providerId="ADAL" clId="{F0078B7B-424B-4ABB-9E52-1465713B5AF3}" dt="2019-09-28T13:59:29.552" v="626" actId="1076"/>
          <ac:picMkLst>
            <pc:docMk/>
            <pc:sldMk cId="595150979" sldId="706"/>
            <ac:picMk id="4" creationId="{EA87CAF8-5DAB-417F-B3C4-0F17AE01DCC0}"/>
          </ac:picMkLst>
        </pc:picChg>
        <pc:picChg chg="mod">
          <ac:chgData name="David Urting" userId="4a167d54-09e5-437e-86c7-3d90dd344c5c" providerId="ADAL" clId="{F0078B7B-424B-4ABB-9E52-1465713B5AF3}" dt="2019-09-28T14:02:31.417" v="701" actId="1076"/>
          <ac:picMkLst>
            <pc:docMk/>
            <pc:sldMk cId="595150979" sldId="706"/>
            <ac:picMk id="5" creationId="{0D93F506-7CAF-41EA-B443-D9B8396C8641}"/>
          </ac:picMkLst>
        </pc:picChg>
        <pc:picChg chg="add mod">
          <ac:chgData name="David Urting" userId="4a167d54-09e5-437e-86c7-3d90dd344c5c" providerId="ADAL" clId="{F0078B7B-424B-4ABB-9E52-1465713B5AF3}" dt="2019-09-28T14:02:35.329" v="704" actId="1076"/>
          <ac:picMkLst>
            <pc:docMk/>
            <pc:sldMk cId="595150979" sldId="706"/>
            <ac:picMk id="6" creationId="{0146262C-A21A-4777-AE72-C318E3705DD8}"/>
          </ac:picMkLst>
        </pc:picChg>
      </pc:sldChg>
      <pc:sldChg chg="modSp add">
        <pc:chgData name="David Urting" userId="4a167d54-09e5-437e-86c7-3d90dd344c5c" providerId="ADAL" clId="{F0078B7B-424B-4ABB-9E52-1465713B5AF3}" dt="2019-09-28T13:49:45.652" v="576" actId="20577"/>
        <pc:sldMkLst>
          <pc:docMk/>
          <pc:sldMk cId="2912141692" sldId="707"/>
        </pc:sldMkLst>
        <pc:spChg chg="mod">
          <ac:chgData name="David Urting" userId="4a167d54-09e5-437e-86c7-3d90dd344c5c" providerId="ADAL" clId="{F0078B7B-424B-4ABB-9E52-1465713B5AF3}" dt="2019-09-28T13:48:57.630" v="513" actId="20577"/>
          <ac:spMkLst>
            <pc:docMk/>
            <pc:sldMk cId="2912141692" sldId="707"/>
            <ac:spMk id="2" creationId="{5C06DB4E-7820-4788-9482-75A69D6B2A28}"/>
          </ac:spMkLst>
        </pc:spChg>
        <pc:spChg chg="mod">
          <ac:chgData name="David Urting" userId="4a167d54-09e5-437e-86c7-3d90dd344c5c" providerId="ADAL" clId="{F0078B7B-424B-4ABB-9E52-1465713B5AF3}" dt="2019-09-28T13:49:45.652" v="576" actId="20577"/>
          <ac:spMkLst>
            <pc:docMk/>
            <pc:sldMk cId="2912141692" sldId="707"/>
            <ac:spMk id="3" creationId="{47B9D702-E1CE-48C4-9978-54867D7446F4}"/>
          </ac:spMkLst>
        </pc:spChg>
      </pc:sldChg>
      <pc:sldChg chg="add">
        <pc:chgData name="David Urting" userId="4a167d54-09e5-437e-86c7-3d90dd344c5c" providerId="ADAL" clId="{F0078B7B-424B-4ABB-9E52-1465713B5AF3}" dt="2019-09-28T13:07:43.282" v="264"/>
        <pc:sldMkLst>
          <pc:docMk/>
          <pc:sldMk cId="397734126" sldId="708"/>
        </pc:sldMkLst>
      </pc:sldChg>
      <pc:sldChg chg="addSp delSp modSp add">
        <pc:chgData name="David Urting" userId="4a167d54-09e5-437e-86c7-3d90dd344c5c" providerId="ADAL" clId="{F0078B7B-424B-4ABB-9E52-1465713B5AF3}" dt="2019-09-28T11:41:03.530" v="111" actId="1076"/>
        <pc:sldMkLst>
          <pc:docMk/>
          <pc:sldMk cId="36375355" sldId="735"/>
        </pc:sldMkLst>
        <pc:spChg chg="mod">
          <ac:chgData name="David Urting" userId="4a167d54-09e5-437e-86c7-3d90dd344c5c" providerId="ADAL" clId="{F0078B7B-424B-4ABB-9E52-1465713B5AF3}" dt="2019-09-28T11:40:27.819" v="100" actId="20577"/>
          <ac:spMkLst>
            <pc:docMk/>
            <pc:sldMk cId="36375355" sldId="735"/>
            <ac:spMk id="2" creationId="{E8DB3F32-93A8-4DC9-AE2B-4A462A39146D}"/>
          </ac:spMkLst>
        </pc:spChg>
        <pc:spChg chg="del mod">
          <ac:chgData name="David Urting" userId="4a167d54-09e5-437e-86c7-3d90dd344c5c" providerId="ADAL" clId="{F0078B7B-424B-4ABB-9E52-1465713B5AF3}" dt="2019-09-28T11:40:41.923" v="105"/>
          <ac:spMkLst>
            <pc:docMk/>
            <pc:sldMk cId="36375355" sldId="735"/>
            <ac:spMk id="3" creationId="{E3665170-76E8-4901-A02B-4AD0E884CB86}"/>
          </ac:spMkLst>
        </pc:spChg>
        <pc:picChg chg="del mod">
          <ac:chgData name="David Urting" userId="4a167d54-09e5-437e-86c7-3d90dd344c5c" providerId="ADAL" clId="{F0078B7B-424B-4ABB-9E52-1465713B5AF3}" dt="2019-09-28T11:40:40.434" v="104"/>
          <ac:picMkLst>
            <pc:docMk/>
            <pc:sldMk cId="36375355" sldId="735"/>
            <ac:picMk id="4" creationId="{769F1A46-5646-4255-B1BD-087D64BEFB38}"/>
          </ac:picMkLst>
        </pc:picChg>
        <pc:picChg chg="add mod">
          <ac:chgData name="David Urting" userId="4a167d54-09e5-437e-86c7-3d90dd344c5c" providerId="ADAL" clId="{F0078B7B-424B-4ABB-9E52-1465713B5AF3}" dt="2019-09-28T11:41:03.530" v="111" actId="1076"/>
          <ac:picMkLst>
            <pc:docMk/>
            <pc:sldMk cId="36375355" sldId="735"/>
            <ac:picMk id="5" creationId="{A25BB3F8-7B38-4428-B4FE-D7BAFD57A117}"/>
          </ac:picMkLst>
        </pc:picChg>
      </pc:sldChg>
      <pc:sldChg chg="modSp add">
        <pc:chgData name="David Urting" userId="4a167d54-09e5-437e-86c7-3d90dd344c5c" providerId="ADAL" clId="{F0078B7B-424B-4ABB-9E52-1465713B5AF3}" dt="2019-09-28T11:41:36.938" v="114" actId="1076"/>
        <pc:sldMkLst>
          <pc:docMk/>
          <pc:sldMk cId="1746899736" sldId="736"/>
        </pc:sldMkLst>
        <pc:spChg chg="mod">
          <ac:chgData name="David Urting" userId="4a167d54-09e5-437e-86c7-3d90dd344c5c" providerId="ADAL" clId="{F0078B7B-424B-4ABB-9E52-1465713B5AF3}" dt="2019-09-28T11:28:09.355" v="13" actId="27636"/>
          <ac:spMkLst>
            <pc:docMk/>
            <pc:sldMk cId="1746899736" sldId="736"/>
            <ac:spMk id="2" creationId="{031E5AFE-57EF-4CFE-9D54-2BF73D9B6243}"/>
          </ac:spMkLst>
        </pc:spChg>
        <pc:spChg chg="mod">
          <ac:chgData name="David Urting" userId="4a167d54-09e5-437e-86c7-3d90dd344c5c" providerId="ADAL" clId="{F0078B7B-424B-4ABB-9E52-1465713B5AF3}" dt="2019-09-28T11:28:09.358" v="14" actId="27636"/>
          <ac:spMkLst>
            <pc:docMk/>
            <pc:sldMk cId="1746899736" sldId="736"/>
            <ac:spMk id="3" creationId="{606004CC-11E6-4CF4-AF21-6AE94AEB3BDE}"/>
          </ac:spMkLst>
        </pc:spChg>
        <pc:spChg chg="mod">
          <ac:chgData name="David Urting" userId="4a167d54-09e5-437e-86c7-3d90dd344c5c" providerId="ADAL" clId="{F0078B7B-424B-4ABB-9E52-1465713B5AF3}" dt="2019-09-28T11:41:36.938" v="114" actId="1076"/>
          <ac:spMkLst>
            <pc:docMk/>
            <pc:sldMk cId="1746899736" sldId="736"/>
            <ac:spMk id="5" creationId="{EAC96B2F-28BD-412B-96A8-11D63AB346EA}"/>
          </ac:spMkLst>
        </pc:spChg>
      </pc:sldChg>
      <pc:sldChg chg="modSp add">
        <pc:chgData name="David Urting" userId="4a167d54-09e5-437e-86c7-3d90dd344c5c" providerId="ADAL" clId="{F0078B7B-424B-4ABB-9E52-1465713B5AF3}" dt="2019-09-28T11:47:17.220" v="260" actId="404"/>
        <pc:sldMkLst>
          <pc:docMk/>
          <pc:sldMk cId="1936448813" sldId="737"/>
        </pc:sldMkLst>
        <pc:spChg chg="mod">
          <ac:chgData name="David Urting" userId="4a167d54-09e5-437e-86c7-3d90dd344c5c" providerId="ADAL" clId="{F0078B7B-424B-4ABB-9E52-1465713B5AF3}" dt="2019-09-28T11:47:17.220" v="260" actId="404"/>
          <ac:spMkLst>
            <pc:docMk/>
            <pc:sldMk cId="1936448813" sldId="737"/>
            <ac:spMk id="2" creationId="{C4D5585A-3155-4CFC-8A1E-DE02EAA2F84B}"/>
          </ac:spMkLst>
        </pc:spChg>
      </pc:sldChg>
      <pc:sldChg chg="addSp modSp add">
        <pc:chgData name="David Urting" userId="4a167d54-09e5-437e-86c7-3d90dd344c5c" providerId="ADAL" clId="{F0078B7B-424B-4ABB-9E52-1465713B5AF3}" dt="2019-09-28T15:40:38.279" v="1563" actId="20577"/>
        <pc:sldMkLst>
          <pc:docMk/>
          <pc:sldMk cId="2228041625" sldId="738"/>
        </pc:sldMkLst>
        <pc:spChg chg="mod">
          <ac:chgData name="David Urting" userId="4a167d54-09e5-437e-86c7-3d90dd344c5c" providerId="ADAL" clId="{F0078B7B-424B-4ABB-9E52-1465713B5AF3}" dt="2019-09-28T15:33:26.510" v="1346" actId="20577"/>
          <ac:spMkLst>
            <pc:docMk/>
            <pc:sldMk cId="2228041625" sldId="738"/>
            <ac:spMk id="2" creationId="{FA8CCC28-D22E-47ED-A85F-425191ABAD8B}"/>
          </ac:spMkLst>
        </pc:spChg>
        <pc:spChg chg="mod">
          <ac:chgData name="David Urting" userId="4a167d54-09e5-437e-86c7-3d90dd344c5c" providerId="ADAL" clId="{F0078B7B-424B-4ABB-9E52-1465713B5AF3}" dt="2019-09-28T15:40:38.279" v="1563" actId="20577"/>
          <ac:spMkLst>
            <pc:docMk/>
            <pc:sldMk cId="2228041625" sldId="738"/>
            <ac:spMk id="3" creationId="{F9126859-7859-4C8F-8544-B43112E8224F}"/>
          </ac:spMkLst>
        </pc:spChg>
        <pc:picChg chg="add mod">
          <ac:chgData name="David Urting" userId="4a167d54-09e5-437e-86c7-3d90dd344c5c" providerId="ADAL" clId="{F0078B7B-424B-4ABB-9E52-1465713B5AF3}" dt="2019-09-28T15:40:21.994" v="1560" actId="14100"/>
          <ac:picMkLst>
            <pc:docMk/>
            <pc:sldMk cId="2228041625" sldId="738"/>
            <ac:picMk id="4" creationId="{E8460135-D67D-46D8-9FBE-705696E25DC9}"/>
          </ac:picMkLst>
        </pc:picChg>
      </pc:sldChg>
    </pc:docChg>
  </pc:docChgLst>
  <pc:docChgLst>
    <pc:chgData name="David" userId="4a167d54-09e5-437e-86c7-3d90dd344c5c" providerId="ADAL" clId="{97C31F86-D3ED-4FEF-9AED-DF96123E6F0C}"/>
    <pc:docChg chg="undo custSel addSld delSld modSld">
      <pc:chgData name="David" userId="4a167d54-09e5-437e-86c7-3d90dd344c5c" providerId="ADAL" clId="{97C31F86-D3ED-4FEF-9AED-DF96123E6F0C}" dt="2021-11-20T11:47:14.884" v="3114" actId="6549"/>
      <pc:docMkLst>
        <pc:docMk/>
      </pc:docMkLst>
      <pc:sldChg chg="modSp mod modAnim">
        <pc:chgData name="David" userId="4a167d54-09e5-437e-86c7-3d90dd344c5c" providerId="ADAL" clId="{97C31F86-D3ED-4FEF-9AED-DF96123E6F0C}" dt="2021-11-20T10:27:31.181" v="2700" actId="1076"/>
        <pc:sldMkLst>
          <pc:docMk/>
          <pc:sldMk cId="1883939579" sldId="663"/>
        </pc:sldMkLst>
        <pc:spChg chg="mod">
          <ac:chgData name="David" userId="4a167d54-09e5-437e-86c7-3d90dd344c5c" providerId="ADAL" clId="{97C31F86-D3ED-4FEF-9AED-DF96123E6F0C}" dt="2021-11-20T10:27:31.181" v="2700" actId="1076"/>
          <ac:spMkLst>
            <pc:docMk/>
            <pc:sldMk cId="1883939579" sldId="663"/>
            <ac:spMk id="7" creationId="{2C2CFFEA-BB92-46E2-B7DB-A7398371C11C}"/>
          </ac:spMkLst>
        </pc:spChg>
        <pc:spChg chg="mod">
          <ac:chgData name="David" userId="4a167d54-09e5-437e-86c7-3d90dd344c5c" providerId="ADAL" clId="{97C31F86-D3ED-4FEF-9AED-DF96123E6F0C}" dt="2021-11-20T10:25:50.315" v="2685" actId="1076"/>
          <ac:spMkLst>
            <pc:docMk/>
            <pc:sldMk cId="1883939579" sldId="663"/>
            <ac:spMk id="22" creationId="{069844A5-2623-4331-A0C0-CFE9F14207AA}"/>
          </ac:spMkLst>
        </pc:spChg>
      </pc:sldChg>
      <pc:sldChg chg="modSp mod">
        <pc:chgData name="David" userId="4a167d54-09e5-437e-86c7-3d90dd344c5c" providerId="ADAL" clId="{97C31F86-D3ED-4FEF-9AED-DF96123E6F0C}" dt="2021-11-13T21:39:28.555" v="867"/>
        <pc:sldMkLst>
          <pc:docMk/>
          <pc:sldMk cId="882012859" sldId="668"/>
        </pc:sldMkLst>
        <pc:spChg chg="mod">
          <ac:chgData name="David" userId="4a167d54-09e5-437e-86c7-3d90dd344c5c" providerId="ADAL" clId="{97C31F86-D3ED-4FEF-9AED-DF96123E6F0C}" dt="2021-11-13T21:39:28.555" v="867"/>
          <ac:spMkLst>
            <pc:docMk/>
            <pc:sldMk cId="882012859" sldId="668"/>
            <ac:spMk id="2" creationId="{FC282552-E869-4F68-8161-2E2950FCC1FE}"/>
          </ac:spMkLst>
        </pc:spChg>
      </pc:sldChg>
      <pc:sldChg chg="modSp mod">
        <pc:chgData name="David" userId="4a167d54-09e5-437e-86c7-3d90dd344c5c" providerId="ADAL" clId="{97C31F86-D3ED-4FEF-9AED-DF96123E6F0C}" dt="2021-11-20T09:56:25.711" v="1716" actId="6549"/>
        <pc:sldMkLst>
          <pc:docMk/>
          <pc:sldMk cId="2840002844" sldId="670"/>
        </pc:sldMkLst>
        <pc:spChg chg="mod">
          <ac:chgData name="David" userId="4a167d54-09e5-437e-86c7-3d90dd344c5c" providerId="ADAL" clId="{97C31F86-D3ED-4FEF-9AED-DF96123E6F0C}" dt="2021-11-20T09:56:25.711" v="1716" actId="6549"/>
          <ac:spMkLst>
            <pc:docMk/>
            <pc:sldMk cId="2840002844" sldId="670"/>
            <ac:spMk id="3" creationId="{0929A48F-3564-467A-B5A3-4DED6E6F6DAE}"/>
          </ac:spMkLst>
        </pc:spChg>
      </pc:sldChg>
      <pc:sldChg chg="addSp delSp modSp mod">
        <pc:chgData name="David" userId="4a167d54-09e5-437e-86c7-3d90dd344c5c" providerId="ADAL" clId="{97C31F86-D3ED-4FEF-9AED-DF96123E6F0C}" dt="2021-11-20T09:56:51.494" v="1725" actId="6549"/>
        <pc:sldMkLst>
          <pc:docMk/>
          <pc:sldMk cId="633899882" sldId="671"/>
        </pc:sldMkLst>
        <pc:spChg chg="mod">
          <ac:chgData name="David" userId="4a167d54-09e5-437e-86c7-3d90dd344c5c" providerId="ADAL" clId="{97C31F86-D3ED-4FEF-9AED-DF96123E6F0C}" dt="2021-11-20T09:56:51.494" v="1725" actId="6549"/>
          <ac:spMkLst>
            <pc:docMk/>
            <pc:sldMk cId="633899882" sldId="671"/>
            <ac:spMk id="2" creationId="{9B336A9C-8BBD-4B50-B865-2DCAB4FD4F3F}"/>
          </ac:spMkLst>
        </pc:spChg>
        <pc:spChg chg="add mod">
          <ac:chgData name="David" userId="4a167d54-09e5-437e-86c7-3d90dd344c5c" providerId="ADAL" clId="{97C31F86-D3ED-4FEF-9AED-DF96123E6F0C}" dt="2021-11-13T12:39:25.701" v="558" actId="14100"/>
          <ac:spMkLst>
            <pc:docMk/>
            <pc:sldMk cId="633899882" sldId="671"/>
            <ac:spMk id="3" creationId="{E7FE464D-BEA9-4DCC-AEE4-BD0CF679B094}"/>
          </ac:spMkLst>
        </pc:spChg>
        <pc:spChg chg="add mod">
          <ac:chgData name="David" userId="4a167d54-09e5-437e-86c7-3d90dd344c5c" providerId="ADAL" clId="{97C31F86-D3ED-4FEF-9AED-DF96123E6F0C}" dt="2021-11-18T23:03:01.558" v="1695" actId="20577"/>
          <ac:spMkLst>
            <pc:docMk/>
            <pc:sldMk cId="633899882" sldId="671"/>
            <ac:spMk id="4" creationId="{12875335-7115-47CC-93B9-997F6A939DD0}"/>
          </ac:spMkLst>
        </pc:spChg>
        <pc:spChg chg="add mod">
          <ac:chgData name="David" userId="4a167d54-09e5-437e-86c7-3d90dd344c5c" providerId="ADAL" clId="{97C31F86-D3ED-4FEF-9AED-DF96123E6F0C}" dt="2021-11-18T23:01:46.214" v="1671" actId="1037"/>
          <ac:spMkLst>
            <pc:docMk/>
            <pc:sldMk cId="633899882" sldId="671"/>
            <ac:spMk id="5" creationId="{97CD2250-2102-4F4D-88D3-B3F439938B4B}"/>
          </ac:spMkLst>
        </pc:spChg>
        <pc:spChg chg="add mod">
          <ac:chgData name="David" userId="4a167d54-09e5-437e-86c7-3d90dd344c5c" providerId="ADAL" clId="{97C31F86-D3ED-4FEF-9AED-DF96123E6F0C}" dt="2021-11-13T12:42:58.606" v="777" actId="1076"/>
          <ac:spMkLst>
            <pc:docMk/>
            <pc:sldMk cId="633899882" sldId="671"/>
            <ac:spMk id="7" creationId="{3958C182-D286-4716-9D93-797BF78C1F22}"/>
          </ac:spMkLst>
        </pc:spChg>
        <pc:spChg chg="del">
          <ac:chgData name="David" userId="4a167d54-09e5-437e-86c7-3d90dd344c5c" providerId="ADAL" clId="{97C31F86-D3ED-4FEF-9AED-DF96123E6F0C}" dt="2021-11-13T12:43:08.926" v="779" actId="478"/>
          <ac:spMkLst>
            <pc:docMk/>
            <pc:sldMk cId="633899882" sldId="671"/>
            <ac:spMk id="8" creationId="{52D03F3B-E5FE-45C6-B3FA-147A741E968E}"/>
          </ac:spMkLst>
        </pc:spChg>
        <pc:spChg chg="add mod">
          <ac:chgData name="David" userId="4a167d54-09e5-437e-86c7-3d90dd344c5c" providerId="ADAL" clId="{97C31F86-D3ED-4FEF-9AED-DF96123E6F0C}" dt="2021-11-18T23:01:16.234" v="1656" actId="5793"/>
          <ac:spMkLst>
            <pc:docMk/>
            <pc:sldMk cId="633899882" sldId="671"/>
            <ac:spMk id="9" creationId="{020BCF53-8CF3-4466-9972-2E78A081A44D}"/>
          </ac:spMkLst>
        </pc:spChg>
        <pc:spChg chg="add del mod">
          <ac:chgData name="David" userId="4a167d54-09e5-437e-86c7-3d90dd344c5c" providerId="ADAL" clId="{97C31F86-D3ED-4FEF-9AED-DF96123E6F0C}" dt="2021-11-13T12:41:26.293" v="761" actId="478"/>
          <ac:spMkLst>
            <pc:docMk/>
            <pc:sldMk cId="633899882" sldId="671"/>
            <ac:spMk id="11" creationId="{88E1DB80-6FB7-4BE4-94DF-984CF80F9215}"/>
          </ac:spMkLst>
        </pc:spChg>
        <pc:picChg chg="del mod">
          <ac:chgData name="David" userId="4a167d54-09e5-437e-86c7-3d90dd344c5c" providerId="ADAL" clId="{97C31F86-D3ED-4FEF-9AED-DF96123E6F0C}" dt="2021-11-13T12:41:22.574" v="760" actId="478"/>
          <ac:picMkLst>
            <pc:docMk/>
            <pc:sldMk cId="633899882" sldId="671"/>
            <ac:picMk id="6" creationId="{C200AEBB-D45D-4F0D-96AF-263AC4B557D2}"/>
          </ac:picMkLst>
        </pc:picChg>
      </pc:sldChg>
      <pc:sldChg chg="addSp delSp modSp mod">
        <pc:chgData name="David" userId="4a167d54-09e5-437e-86c7-3d90dd344c5c" providerId="ADAL" clId="{97C31F86-D3ED-4FEF-9AED-DF96123E6F0C}" dt="2021-11-20T10:01:08.918" v="1815" actId="20577"/>
        <pc:sldMkLst>
          <pc:docMk/>
          <pc:sldMk cId="2414093651" sldId="672"/>
        </pc:sldMkLst>
        <pc:spChg chg="mod">
          <ac:chgData name="David" userId="4a167d54-09e5-437e-86c7-3d90dd344c5c" providerId="ADAL" clId="{97C31F86-D3ED-4FEF-9AED-DF96123E6F0C}" dt="2021-11-20T10:01:08.918" v="1815" actId="20577"/>
          <ac:spMkLst>
            <pc:docMk/>
            <pc:sldMk cId="2414093651" sldId="672"/>
            <ac:spMk id="2" creationId="{B858A90A-ACA8-439B-A0BC-433BFBE71F61}"/>
          </ac:spMkLst>
        </pc:spChg>
        <pc:spChg chg="mod">
          <ac:chgData name="David" userId="4a167d54-09e5-437e-86c7-3d90dd344c5c" providerId="ADAL" clId="{97C31F86-D3ED-4FEF-9AED-DF96123E6F0C}" dt="2021-11-18T22:24:31.843" v="1083" actId="113"/>
          <ac:spMkLst>
            <pc:docMk/>
            <pc:sldMk cId="2414093651" sldId="672"/>
            <ac:spMk id="3" creationId="{0F995DA6-7E55-4562-844D-BD2AE9527F53}"/>
          </ac:spMkLst>
        </pc:spChg>
        <pc:picChg chg="del">
          <ac:chgData name="David" userId="4a167d54-09e5-437e-86c7-3d90dd344c5c" providerId="ADAL" clId="{97C31F86-D3ED-4FEF-9AED-DF96123E6F0C}" dt="2021-11-13T21:43:53.935" v="868" actId="478"/>
          <ac:picMkLst>
            <pc:docMk/>
            <pc:sldMk cId="2414093651" sldId="672"/>
            <ac:picMk id="4" creationId="{E580142B-108F-4C9B-8B49-908C87CEA45F}"/>
          </ac:picMkLst>
        </pc:picChg>
        <pc:picChg chg="add mod">
          <ac:chgData name="David" userId="4a167d54-09e5-437e-86c7-3d90dd344c5c" providerId="ADAL" clId="{97C31F86-D3ED-4FEF-9AED-DF96123E6F0C}" dt="2021-11-13T21:44:14.700" v="871" actId="1076"/>
          <ac:picMkLst>
            <pc:docMk/>
            <pc:sldMk cId="2414093651" sldId="672"/>
            <ac:picMk id="6" creationId="{88EBC208-57AC-4CC7-B5E7-B7184B06E134}"/>
          </ac:picMkLst>
        </pc:picChg>
      </pc:sldChg>
      <pc:sldChg chg="modSp mod">
        <pc:chgData name="David" userId="4a167d54-09e5-437e-86c7-3d90dd344c5c" providerId="ADAL" clId="{97C31F86-D3ED-4FEF-9AED-DF96123E6F0C}" dt="2021-11-13T21:50:51.991" v="929" actId="20577"/>
        <pc:sldMkLst>
          <pc:docMk/>
          <pc:sldMk cId="3609904280" sldId="674"/>
        </pc:sldMkLst>
        <pc:spChg chg="mod">
          <ac:chgData name="David" userId="4a167d54-09e5-437e-86c7-3d90dd344c5c" providerId="ADAL" clId="{97C31F86-D3ED-4FEF-9AED-DF96123E6F0C}" dt="2021-11-13T21:49:57.599" v="913" actId="6549"/>
          <ac:spMkLst>
            <pc:docMk/>
            <pc:sldMk cId="3609904280" sldId="674"/>
            <ac:spMk id="2" creationId="{575F3C6A-A282-427F-9C89-4D5203A0DE42}"/>
          </ac:spMkLst>
        </pc:spChg>
        <pc:spChg chg="mod">
          <ac:chgData name="David" userId="4a167d54-09e5-437e-86c7-3d90dd344c5c" providerId="ADAL" clId="{97C31F86-D3ED-4FEF-9AED-DF96123E6F0C}" dt="2021-11-13T21:50:51.991" v="929" actId="20577"/>
          <ac:spMkLst>
            <pc:docMk/>
            <pc:sldMk cId="3609904280" sldId="674"/>
            <ac:spMk id="3" creationId="{15FEB89F-950C-4EAD-9EF5-AD497802124A}"/>
          </ac:spMkLst>
        </pc:spChg>
      </pc:sldChg>
      <pc:sldChg chg="modSp mod">
        <pc:chgData name="David" userId="4a167d54-09e5-437e-86c7-3d90dd344c5c" providerId="ADAL" clId="{97C31F86-D3ED-4FEF-9AED-DF96123E6F0C}" dt="2021-11-20T10:17:27.806" v="2584" actId="20577"/>
        <pc:sldMkLst>
          <pc:docMk/>
          <pc:sldMk cId="2137872155" sldId="676"/>
        </pc:sldMkLst>
        <pc:spChg chg="mod">
          <ac:chgData name="David" userId="4a167d54-09e5-437e-86c7-3d90dd344c5c" providerId="ADAL" clId="{97C31F86-D3ED-4FEF-9AED-DF96123E6F0C}" dt="2021-11-20T10:17:27.806" v="2584" actId="20577"/>
          <ac:spMkLst>
            <pc:docMk/>
            <pc:sldMk cId="2137872155" sldId="676"/>
            <ac:spMk id="3" creationId="{0F995DA6-7E55-4562-844D-BD2AE9527F53}"/>
          </ac:spMkLst>
        </pc:spChg>
      </pc:sldChg>
      <pc:sldChg chg="modSp mod">
        <pc:chgData name="David" userId="4a167d54-09e5-437e-86c7-3d90dd344c5c" providerId="ADAL" clId="{97C31F86-D3ED-4FEF-9AED-DF96123E6F0C}" dt="2021-11-20T10:19:16.409" v="2647" actId="20577"/>
        <pc:sldMkLst>
          <pc:docMk/>
          <pc:sldMk cId="1593662032" sldId="677"/>
        </pc:sldMkLst>
        <pc:spChg chg="mod">
          <ac:chgData name="David" userId="4a167d54-09e5-437e-86c7-3d90dd344c5c" providerId="ADAL" clId="{97C31F86-D3ED-4FEF-9AED-DF96123E6F0C}" dt="2021-11-20T10:19:16.409" v="2647" actId="20577"/>
          <ac:spMkLst>
            <pc:docMk/>
            <pc:sldMk cId="1593662032" sldId="677"/>
            <ac:spMk id="3" creationId="{8D2DFDC6-AC2C-4425-BECE-2C72770C04D6}"/>
          </ac:spMkLst>
        </pc:spChg>
      </pc:sldChg>
      <pc:sldChg chg="modSp mod">
        <pc:chgData name="David" userId="4a167d54-09e5-437e-86c7-3d90dd344c5c" providerId="ADAL" clId="{97C31F86-D3ED-4FEF-9AED-DF96123E6F0C}" dt="2021-11-13T21:51:15.896" v="931" actId="20577"/>
        <pc:sldMkLst>
          <pc:docMk/>
          <pc:sldMk cId="3767612706" sldId="678"/>
        </pc:sldMkLst>
        <pc:spChg chg="mod">
          <ac:chgData name="David" userId="4a167d54-09e5-437e-86c7-3d90dd344c5c" providerId="ADAL" clId="{97C31F86-D3ED-4FEF-9AED-DF96123E6F0C}" dt="2021-11-13T21:51:15.896" v="931" actId="20577"/>
          <ac:spMkLst>
            <pc:docMk/>
            <pc:sldMk cId="3767612706" sldId="678"/>
            <ac:spMk id="5" creationId="{DA681424-8BC1-4E06-B301-E73E3E8E39AB}"/>
          </ac:spMkLst>
        </pc:spChg>
      </pc:sldChg>
      <pc:sldChg chg="modSp mod">
        <pc:chgData name="David" userId="4a167d54-09e5-437e-86c7-3d90dd344c5c" providerId="ADAL" clId="{97C31F86-D3ED-4FEF-9AED-DF96123E6F0C}" dt="2021-11-20T10:20:41.469" v="2677" actId="6549"/>
        <pc:sldMkLst>
          <pc:docMk/>
          <pc:sldMk cId="653771727" sldId="679"/>
        </pc:sldMkLst>
        <pc:spChg chg="mod">
          <ac:chgData name="David" userId="4a167d54-09e5-437e-86c7-3d90dd344c5c" providerId="ADAL" clId="{97C31F86-D3ED-4FEF-9AED-DF96123E6F0C}" dt="2021-11-13T21:51:20.111" v="933" actId="20577"/>
          <ac:spMkLst>
            <pc:docMk/>
            <pc:sldMk cId="653771727" sldId="679"/>
            <ac:spMk id="2" creationId="{D6E1138A-4BCD-41E4-8A3D-2E7669017772}"/>
          </ac:spMkLst>
        </pc:spChg>
        <pc:spChg chg="mod">
          <ac:chgData name="David" userId="4a167d54-09e5-437e-86c7-3d90dd344c5c" providerId="ADAL" clId="{97C31F86-D3ED-4FEF-9AED-DF96123E6F0C}" dt="2021-11-20T10:20:41.469" v="2677" actId="6549"/>
          <ac:spMkLst>
            <pc:docMk/>
            <pc:sldMk cId="653771727" sldId="679"/>
            <ac:spMk id="3" creationId="{84A90761-2075-4478-A598-85DF38CDA33D}"/>
          </ac:spMkLst>
        </pc:spChg>
      </pc:sldChg>
      <pc:sldChg chg="modSp mod">
        <pc:chgData name="David" userId="4a167d54-09e5-437e-86c7-3d90dd344c5c" providerId="ADAL" clId="{97C31F86-D3ED-4FEF-9AED-DF96123E6F0C}" dt="2021-11-13T21:44:37.750" v="905" actId="20577"/>
        <pc:sldMkLst>
          <pc:docMk/>
          <pc:sldMk cId="4259251121" sldId="682"/>
        </pc:sldMkLst>
        <pc:spChg chg="mod">
          <ac:chgData name="David" userId="4a167d54-09e5-437e-86c7-3d90dd344c5c" providerId="ADAL" clId="{97C31F86-D3ED-4FEF-9AED-DF96123E6F0C}" dt="2021-11-13T21:44:37.750" v="905" actId="20577"/>
          <ac:spMkLst>
            <pc:docMk/>
            <pc:sldMk cId="4259251121" sldId="682"/>
            <ac:spMk id="3" creationId="{0F995DA6-7E55-4562-844D-BD2AE9527F53}"/>
          </ac:spMkLst>
        </pc:spChg>
      </pc:sldChg>
      <pc:sldChg chg="modSp mod">
        <pc:chgData name="David" userId="4a167d54-09e5-437e-86c7-3d90dd344c5c" providerId="ADAL" clId="{97C31F86-D3ED-4FEF-9AED-DF96123E6F0C}" dt="2021-11-13T21:44:58.240" v="906" actId="6549"/>
        <pc:sldMkLst>
          <pc:docMk/>
          <pc:sldMk cId="1437909823" sldId="683"/>
        </pc:sldMkLst>
        <pc:spChg chg="mod">
          <ac:chgData name="David" userId="4a167d54-09e5-437e-86c7-3d90dd344c5c" providerId="ADAL" clId="{97C31F86-D3ED-4FEF-9AED-DF96123E6F0C}" dt="2021-11-13T21:44:58.240" v="906" actId="6549"/>
          <ac:spMkLst>
            <pc:docMk/>
            <pc:sldMk cId="1437909823" sldId="683"/>
            <ac:spMk id="3" creationId="{912D79A5-AAFF-45F2-8FB0-FE591F664D28}"/>
          </ac:spMkLst>
        </pc:spChg>
      </pc:sldChg>
      <pc:sldChg chg="addSp modSp mod">
        <pc:chgData name="David" userId="4a167d54-09e5-437e-86c7-3d90dd344c5c" providerId="ADAL" clId="{97C31F86-D3ED-4FEF-9AED-DF96123E6F0C}" dt="2021-11-20T10:15:21.099" v="2558" actId="14100"/>
        <pc:sldMkLst>
          <pc:docMk/>
          <pc:sldMk cId="1820322247" sldId="686"/>
        </pc:sldMkLst>
        <pc:spChg chg="add mod">
          <ac:chgData name="David" userId="4a167d54-09e5-437e-86c7-3d90dd344c5c" providerId="ADAL" clId="{97C31F86-D3ED-4FEF-9AED-DF96123E6F0C}" dt="2021-11-20T10:14:56.479" v="2551" actId="1076"/>
          <ac:spMkLst>
            <pc:docMk/>
            <pc:sldMk cId="1820322247" sldId="686"/>
            <ac:spMk id="8" creationId="{BCFCB567-453C-4042-B531-F6DDF9093BA7}"/>
          </ac:spMkLst>
        </pc:spChg>
        <pc:graphicFrameChg chg="add mod modGraphic">
          <ac:chgData name="David" userId="4a167d54-09e5-437e-86c7-3d90dd344c5c" providerId="ADAL" clId="{97C31F86-D3ED-4FEF-9AED-DF96123E6F0C}" dt="2021-11-20T10:15:21.099" v="2558" actId="14100"/>
          <ac:graphicFrameMkLst>
            <pc:docMk/>
            <pc:sldMk cId="1820322247" sldId="686"/>
            <ac:graphicFrameMk id="9" creationId="{DD1B651F-4805-4E78-9734-60901C0E781F}"/>
          </ac:graphicFrameMkLst>
        </pc:graphicFrameChg>
      </pc:sldChg>
      <pc:sldChg chg="modSp mod">
        <pc:chgData name="David" userId="4a167d54-09e5-437e-86c7-3d90dd344c5c" providerId="ADAL" clId="{97C31F86-D3ED-4FEF-9AED-DF96123E6F0C}" dt="2021-11-20T10:16:05.264" v="2559" actId="113"/>
        <pc:sldMkLst>
          <pc:docMk/>
          <pc:sldMk cId="1619893844" sldId="690"/>
        </pc:sldMkLst>
        <pc:spChg chg="mod">
          <ac:chgData name="David" userId="4a167d54-09e5-437e-86c7-3d90dd344c5c" providerId="ADAL" clId="{97C31F86-D3ED-4FEF-9AED-DF96123E6F0C}" dt="2021-11-20T10:16:05.264" v="2559" actId="113"/>
          <ac:spMkLst>
            <pc:docMk/>
            <pc:sldMk cId="1619893844" sldId="690"/>
            <ac:spMk id="3" creationId="{ACBAB598-E61D-471C-9AA4-098904B7B513}"/>
          </ac:spMkLst>
        </pc:spChg>
      </pc:sldChg>
      <pc:sldChg chg="modSp mod">
        <pc:chgData name="David" userId="4a167d54-09e5-437e-86c7-3d90dd344c5c" providerId="ADAL" clId="{97C31F86-D3ED-4FEF-9AED-DF96123E6F0C}" dt="2021-11-20T10:16:34.909" v="2576" actId="6549"/>
        <pc:sldMkLst>
          <pc:docMk/>
          <pc:sldMk cId="3079559313" sldId="691"/>
        </pc:sldMkLst>
        <pc:spChg chg="mod">
          <ac:chgData name="David" userId="4a167d54-09e5-437e-86c7-3d90dd344c5c" providerId="ADAL" clId="{97C31F86-D3ED-4FEF-9AED-DF96123E6F0C}" dt="2021-11-20T10:16:34.909" v="2576" actId="6549"/>
          <ac:spMkLst>
            <pc:docMk/>
            <pc:sldMk cId="3079559313" sldId="691"/>
            <ac:spMk id="3" creationId="{D0B6CBAD-14CF-4920-970E-71DD29D1B7C3}"/>
          </ac:spMkLst>
        </pc:spChg>
        <pc:graphicFrameChg chg="mod modGraphic">
          <ac:chgData name="David" userId="4a167d54-09e5-437e-86c7-3d90dd344c5c" providerId="ADAL" clId="{97C31F86-D3ED-4FEF-9AED-DF96123E6F0C}" dt="2021-11-13T21:49:09.500" v="909" actId="14100"/>
          <ac:graphicFrameMkLst>
            <pc:docMk/>
            <pc:sldMk cId="3079559313" sldId="691"/>
            <ac:graphicFrameMk id="9" creationId="{3415BBD1-75DE-47A3-96E6-99F33A2B3CED}"/>
          </ac:graphicFrameMkLst>
        </pc:graphicFrameChg>
      </pc:sldChg>
      <pc:sldChg chg="modSp mod">
        <pc:chgData name="David" userId="4a167d54-09e5-437e-86c7-3d90dd344c5c" providerId="ADAL" clId="{97C31F86-D3ED-4FEF-9AED-DF96123E6F0C}" dt="2021-11-20T10:13:46.747" v="2538" actId="15"/>
        <pc:sldMkLst>
          <pc:docMk/>
          <pc:sldMk cId="1888140293" sldId="692"/>
        </pc:sldMkLst>
        <pc:spChg chg="mod">
          <ac:chgData name="David" userId="4a167d54-09e5-437e-86c7-3d90dd344c5c" providerId="ADAL" clId="{97C31F86-D3ED-4FEF-9AED-DF96123E6F0C}" dt="2021-11-20T10:13:46.747" v="2538" actId="15"/>
          <ac:spMkLst>
            <pc:docMk/>
            <pc:sldMk cId="1888140293" sldId="692"/>
            <ac:spMk id="3" creationId="{0F995DA6-7E55-4562-844D-BD2AE9527F53}"/>
          </ac:spMkLst>
        </pc:spChg>
      </pc:sldChg>
      <pc:sldChg chg="addSp delSp modSp mod delAnim">
        <pc:chgData name="David" userId="4a167d54-09e5-437e-86c7-3d90dd344c5c" providerId="ADAL" clId="{97C31F86-D3ED-4FEF-9AED-DF96123E6F0C}" dt="2021-11-20T10:27:52.860" v="2703" actId="1076"/>
        <pc:sldMkLst>
          <pc:docMk/>
          <pc:sldMk cId="1984916206" sldId="693"/>
        </pc:sldMkLst>
        <pc:spChg chg="del">
          <ac:chgData name="David" userId="4a167d54-09e5-437e-86c7-3d90dd344c5c" providerId="ADAL" clId="{97C31F86-D3ED-4FEF-9AED-DF96123E6F0C}" dt="2021-11-20T10:27:45.594" v="2701" actId="478"/>
          <ac:spMkLst>
            <pc:docMk/>
            <pc:sldMk cId="1984916206" sldId="693"/>
            <ac:spMk id="7" creationId="{2C2CFFEA-BB92-46E2-B7DB-A7398371C11C}"/>
          </ac:spMkLst>
        </pc:spChg>
        <pc:spChg chg="add mod">
          <ac:chgData name="David" userId="4a167d54-09e5-437e-86c7-3d90dd344c5c" providerId="ADAL" clId="{97C31F86-D3ED-4FEF-9AED-DF96123E6F0C}" dt="2021-11-20T10:27:52.860" v="2703" actId="1076"/>
          <ac:spMkLst>
            <pc:docMk/>
            <pc:sldMk cId="1984916206" sldId="693"/>
            <ac:spMk id="14" creationId="{8957E7FB-F556-426B-86C6-8B6A7875B424}"/>
          </ac:spMkLst>
        </pc:spChg>
      </pc:sldChg>
      <pc:sldChg chg="modSp mod">
        <pc:chgData name="David" userId="4a167d54-09e5-437e-86c7-3d90dd344c5c" providerId="ADAL" clId="{97C31F86-D3ED-4FEF-9AED-DF96123E6F0C}" dt="2021-11-20T09:58:39.084" v="1792" actId="113"/>
        <pc:sldMkLst>
          <pc:docMk/>
          <pc:sldMk cId="2506946751" sldId="699"/>
        </pc:sldMkLst>
        <pc:spChg chg="mod">
          <ac:chgData name="David" userId="4a167d54-09e5-437e-86c7-3d90dd344c5c" providerId="ADAL" clId="{97C31F86-D3ED-4FEF-9AED-DF96123E6F0C}" dt="2021-11-20T09:58:39.084" v="1792" actId="113"/>
          <ac:spMkLst>
            <pc:docMk/>
            <pc:sldMk cId="2506946751" sldId="699"/>
            <ac:spMk id="3" creationId="{56716E7C-CEA5-4132-AC50-5037748230A1}"/>
          </ac:spMkLst>
        </pc:spChg>
      </pc:sldChg>
      <pc:sldChg chg="modSp mod">
        <pc:chgData name="David" userId="4a167d54-09e5-437e-86c7-3d90dd344c5c" providerId="ADAL" clId="{97C31F86-D3ED-4FEF-9AED-DF96123E6F0C}" dt="2021-11-20T10:00:19.057" v="1799" actId="20577"/>
        <pc:sldMkLst>
          <pc:docMk/>
          <pc:sldMk cId="2957959838" sldId="702"/>
        </pc:sldMkLst>
        <pc:spChg chg="mod">
          <ac:chgData name="David" userId="4a167d54-09e5-437e-86c7-3d90dd344c5c" providerId="ADAL" clId="{97C31F86-D3ED-4FEF-9AED-DF96123E6F0C}" dt="2021-11-20T10:00:19.057" v="1799" actId="20577"/>
          <ac:spMkLst>
            <pc:docMk/>
            <pc:sldMk cId="2957959838" sldId="702"/>
            <ac:spMk id="3" creationId="{47B9D702-E1CE-48C4-9978-54867D7446F4}"/>
          </ac:spMkLst>
        </pc:spChg>
      </pc:sldChg>
      <pc:sldChg chg="modSp mod">
        <pc:chgData name="David" userId="4a167d54-09e5-437e-86c7-3d90dd344c5c" providerId="ADAL" clId="{97C31F86-D3ED-4FEF-9AED-DF96123E6F0C}" dt="2021-11-20T10:29:34.334" v="2794" actId="20577"/>
        <pc:sldMkLst>
          <pc:docMk/>
          <pc:sldMk cId="3115623580" sldId="713"/>
        </pc:sldMkLst>
        <pc:spChg chg="mod">
          <ac:chgData name="David" userId="4a167d54-09e5-437e-86c7-3d90dd344c5c" providerId="ADAL" clId="{97C31F86-D3ED-4FEF-9AED-DF96123E6F0C}" dt="2021-11-20T10:29:34.334" v="2794" actId="20577"/>
          <ac:spMkLst>
            <pc:docMk/>
            <pc:sldMk cId="3115623580" sldId="713"/>
            <ac:spMk id="3" creationId="{42EBCB40-C616-441E-9085-0C64FBE59108}"/>
          </ac:spMkLst>
        </pc:spChg>
      </pc:sldChg>
      <pc:sldChg chg="modSp mod">
        <pc:chgData name="David" userId="4a167d54-09e5-437e-86c7-3d90dd344c5c" providerId="ADAL" clId="{97C31F86-D3ED-4FEF-9AED-DF96123E6F0C}" dt="2021-11-20T10:35:36.725" v="3045" actId="20577"/>
        <pc:sldMkLst>
          <pc:docMk/>
          <pc:sldMk cId="2430277315" sldId="715"/>
        </pc:sldMkLst>
        <pc:spChg chg="mod">
          <ac:chgData name="David" userId="4a167d54-09e5-437e-86c7-3d90dd344c5c" providerId="ADAL" clId="{97C31F86-D3ED-4FEF-9AED-DF96123E6F0C}" dt="2021-11-20T10:33:56.653" v="3026" actId="20577"/>
          <ac:spMkLst>
            <pc:docMk/>
            <pc:sldMk cId="2430277315" sldId="715"/>
            <ac:spMk id="2" creationId="{D6BB8CF0-F317-49CF-BA6C-420322418244}"/>
          </ac:spMkLst>
        </pc:spChg>
        <pc:spChg chg="mod">
          <ac:chgData name="David" userId="4a167d54-09e5-437e-86c7-3d90dd344c5c" providerId="ADAL" clId="{97C31F86-D3ED-4FEF-9AED-DF96123E6F0C}" dt="2021-11-20T10:35:36.725" v="3045" actId="20577"/>
          <ac:spMkLst>
            <pc:docMk/>
            <pc:sldMk cId="2430277315" sldId="715"/>
            <ac:spMk id="3" creationId="{E581BDE4-9436-4589-8C7B-8B57C39E6A42}"/>
          </ac:spMkLst>
        </pc:spChg>
      </pc:sldChg>
      <pc:sldChg chg="modSp mod">
        <pc:chgData name="David" userId="4a167d54-09e5-437e-86c7-3d90dd344c5c" providerId="ADAL" clId="{97C31F86-D3ED-4FEF-9AED-DF96123E6F0C}" dt="2021-11-13T21:49:46.184" v="910" actId="20577"/>
        <pc:sldMkLst>
          <pc:docMk/>
          <pc:sldMk cId="1936448813" sldId="737"/>
        </pc:sldMkLst>
        <pc:spChg chg="mod">
          <ac:chgData name="David" userId="4a167d54-09e5-437e-86c7-3d90dd344c5c" providerId="ADAL" clId="{97C31F86-D3ED-4FEF-9AED-DF96123E6F0C}" dt="2021-11-13T21:49:46.184" v="910" actId="20577"/>
          <ac:spMkLst>
            <pc:docMk/>
            <pc:sldMk cId="1936448813" sldId="737"/>
            <ac:spMk id="2" creationId="{C4D5585A-3155-4CFC-8A1E-DE02EAA2F84B}"/>
          </ac:spMkLst>
        </pc:spChg>
      </pc:sldChg>
      <pc:sldChg chg="modSp mod">
        <pc:chgData name="David" userId="4a167d54-09e5-437e-86c7-3d90dd344c5c" providerId="ADAL" clId="{97C31F86-D3ED-4FEF-9AED-DF96123E6F0C}" dt="2021-11-13T21:55:36.964" v="1017" actId="1076"/>
        <pc:sldMkLst>
          <pc:docMk/>
          <pc:sldMk cId="939694623" sldId="739"/>
        </pc:sldMkLst>
        <pc:spChg chg="mod">
          <ac:chgData name="David" userId="4a167d54-09e5-437e-86c7-3d90dd344c5c" providerId="ADAL" clId="{97C31F86-D3ED-4FEF-9AED-DF96123E6F0C}" dt="2021-11-13T21:55:36.964" v="1017" actId="1076"/>
          <ac:spMkLst>
            <pc:docMk/>
            <pc:sldMk cId="939694623" sldId="739"/>
            <ac:spMk id="6" creationId="{B3C84E1F-AE2D-46E5-B705-3606440F2273}"/>
          </ac:spMkLst>
        </pc:spChg>
        <pc:graphicFrameChg chg="mod modGraphic">
          <ac:chgData name="David" userId="4a167d54-09e5-437e-86c7-3d90dd344c5c" providerId="ADAL" clId="{97C31F86-D3ED-4FEF-9AED-DF96123E6F0C}" dt="2021-11-13T21:55:33.517" v="1016" actId="113"/>
          <ac:graphicFrameMkLst>
            <pc:docMk/>
            <pc:sldMk cId="939694623" sldId="739"/>
            <ac:graphicFrameMk id="5" creationId="{2BA0F3F5-428D-4F7A-B71A-9E9C7D7B0E39}"/>
          </ac:graphicFrameMkLst>
        </pc:graphicFrameChg>
      </pc:sldChg>
      <pc:sldChg chg="modSp mod">
        <pc:chgData name="David" userId="4a167d54-09e5-437e-86c7-3d90dd344c5c" providerId="ADAL" clId="{97C31F86-D3ED-4FEF-9AED-DF96123E6F0C}" dt="2021-11-20T11:47:14.884" v="3114" actId="6549"/>
        <pc:sldMkLst>
          <pc:docMk/>
          <pc:sldMk cId="1125948045" sldId="792"/>
        </pc:sldMkLst>
        <pc:spChg chg="mod">
          <ac:chgData name="David" userId="4a167d54-09e5-437e-86c7-3d90dd344c5c" providerId="ADAL" clId="{97C31F86-D3ED-4FEF-9AED-DF96123E6F0C}" dt="2021-11-20T11:47:14.884" v="3114" actId="6549"/>
          <ac:spMkLst>
            <pc:docMk/>
            <pc:sldMk cId="1125948045" sldId="792"/>
            <ac:spMk id="3" creationId="{D1FF8ECC-1C41-4548-ACC5-53A2A97EE078}"/>
          </ac:spMkLst>
        </pc:spChg>
      </pc:sldChg>
      <pc:sldChg chg="addSp modSp mod">
        <pc:chgData name="David" userId="4a167d54-09e5-437e-86c7-3d90dd344c5c" providerId="ADAL" clId="{97C31F86-D3ED-4FEF-9AED-DF96123E6F0C}" dt="2021-11-20T10:03:04.206" v="1829" actId="20577"/>
        <pc:sldMkLst>
          <pc:docMk/>
          <pc:sldMk cId="1026552912" sldId="794"/>
        </pc:sldMkLst>
        <pc:spChg chg="mod">
          <ac:chgData name="David" userId="4a167d54-09e5-437e-86c7-3d90dd344c5c" providerId="ADAL" clId="{97C31F86-D3ED-4FEF-9AED-DF96123E6F0C}" dt="2021-11-20T10:03:04.206" v="1829" actId="20577"/>
          <ac:spMkLst>
            <pc:docMk/>
            <pc:sldMk cId="1026552912" sldId="794"/>
            <ac:spMk id="3" creationId="{BD443A7A-59A7-4199-91F6-999FFE6E82AE}"/>
          </ac:spMkLst>
        </pc:spChg>
        <pc:picChg chg="add mod">
          <ac:chgData name="David" userId="4a167d54-09e5-437e-86c7-3d90dd344c5c" providerId="ADAL" clId="{97C31F86-D3ED-4FEF-9AED-DF96123E6F0C}" dt="2021-11-20T10:03:00.475" v="1817" actId="1076"/>
          <ac:picMkLst>
            <pc:docMk/>
            <pc:sldMk cId="1026552912" sldId="794"/>
            <ac:picMk id="5" creationId="{2FD7F8A3-9C67-42AC-9179-F58C0BDB13C2}"/>
          </ac:picMkLst>
        </pc:picChg>
      </pc:sldChg>
      <pc:sldChg chg="new del">
        <pc:chgData name="David" userId="4a167d54-09e5-437e-86c7-3d90dd344c5c" providerId="ADAL" clId="{97C31F86-D3ED-4FEF-9AED-DF96123E6F0C}" dt="2021-11-13T12:34:13.714" v="312" actId="680"/>
        <pc:sldMkLst>
          <pc:docMk/>
          <pc:sldMk cId="333040472" sldId="795"/>
        </pc:sldMkLst>
      </pc:sldChg>
      <pc:sldChg chg="modSp add mod">
        <pc:chgData name="David" userId="4a167d54-09e5-437e-86c7-3d90dd344c5c" providerId="ADAL" clId="{97C31F86-D3ED-4FEF-9AED-DF96123E6F0C}" dt="2021-11-13T21:54:33.416" v="993" actId="20577"/>
        <pc:sldMkLst>
          <pc:docMk/>
          <pc:sldMk cId="3869341954" sldId="795"/>
        </pc:sldMkLst>
        <pc:spChg chg="mod">
          <ac:chgData name="David" userId="4a167d54-09e5-437e-86c7-3d90dd344c5c" providerId="ADAL" clId="{97C31F86-D3ED-4FEF-9AED-DF96123E6F0C}" dt="2021-11-13T21:54:33.416" v="993" actId="20577"/>
          <ac:spMkLst>
            <pc:docMk/>
            <pc:sldMk cId="3869341954" sldId="795"/>
            <ac:spMk id="3" creationId="{F9126859-7859-4C8F-8544-B43112E8224F}"/>
          </ac:spMkLst>
        </pc:spChg>
      </pc:sldChg>
      <pc:sldChg chg="new del">
        <pc:chgData name="David" userId="4a167d54-09e5-437e-86c7-3d90dd344c5c" providerId="ADAL" clId="{97C31F86-D3ED-4FEF-9AED-DF96123E6F0C}" dt="2021-11-18T22:25:41.702" v="1086" actId="47"/>
        <pc:sldMkLst>
          <pc:docMk/>
          <pc:sldMk cId="3048743045" sldId="796"/>
        </pc:sldMkLst>
      </pc:sldChg>
      <pc:sldChg chg="addSp modSp new mod">
        <pc:chgData name="David" userId="4a167d54-09e5-437e-86c7-3d90dd344c5c" providerId="ADAL" clId="{97C31F86-D3ED-4FEF-9AED-DF96123E6F0C}" dt="2021-11-20T10:18:31.790" v="2645" actId="20577"/>
        <pc:sldMkLst>
          <pc:docMk/>
          <pc:sldMk cId="829054576" sldId="797"/>
        </pc:sldMkLst>
        <pc:spChg chg="mod">
          <ac:chgData name="David" userId="4a167d54-09e5-437e-86c7-3d90dd344c5c" providerId="ADAL" clId="{97C31F86-D3ED-4FEF-9AED-DF96123E6F0C}" dt="2021-11-18T22:35:14.086" v="1506" actId="20577"/>
          <ac:spMkLst>
            <pc:docMk/>
            <pc:sldMk cId="829054576" sldId="797"/>
            <ac:spMk id="2" creationId="{4225E722-E42F-4E81-91C4-FAEB01D79772}"/>
          </ac:spMkLst>
        </pc:spChg>
        <pc:spChg chg="mod">
          <ac:chgData name="David" userId="4a167d54-09e5-437e-86c7-3d90dd344c5c" providerId="ADAL" clId="{97C31F86-D3ED-4FEF-9AED-DF96123E6F0C}" dt="2021-11-20T10:18:31.790" v="2645" actId="20577"/>
          <ac:spMkLst>
            <pc:docMk/>
            <pc:sldMk cId="829054576" sldId="797"/>
            <ac:spMk id="3" creationId="{28E965CA-8E84-4783-AC4B-E4C062DCC0FE}"/>
          </ac:spMkLst>
        </pc:spChg>
        <pc:graphicFrameChg chg="add mod modGraphic">
          <ac:chgData name="David" userId="4a167d54-09e5-437e-86c7-3d90dd344c5c" providerId="ADAL" clId="{97C31F86-D3ED-4FEF-9AED-DF96123E6F0C}" dt="2021-11-18T22:40:33.302" v="1595" actId="20577"/>
          <ac:graphicFrameMkLst>
            <pc:docMk/>
            <pc:sldMk cId="829054576" sldId="797"/>
            <ac:graphicFrameMk id="4" creationId="{01E1E797-D0DD-49EF-8869-69457C207E33}"/>
          </ac:graphicFrameMkLst>
        </pc:graphicFrameChg>
        <pc:picChg chg="add mod">
          <ac:chgData name="David" userId="4a167d54-09e5-437e-86c7-3d90dd344c5c" providerId="ADAL" clId="{97C31F86-D3ED-4FEF-9AED-DF96123E6F0C}" dt="2021-11-18T22:34:52.895" v="1494" actId="1076"/>
          <ac:picMkLst>
            <pc:docMk/>
            <pc:sldMk cId="829054576" sldId="797"/>
            <ac:picMk id="1026" creationId="{B7A744A6-B848-434C-A2C5-6CB4FFA3985A}"/>
          </ac:picMkLst>
        </pc:picChg>
      </pc:sldChg>
      <pc:sldChg chg="addSp delSp modSp new mod modAnim">
        <pc:chgData name="David" userId="4a167d54-09e5-437e-86c7-3d90dd344c5c" providerId="ADAL" clId="{97C31F86-D3ED-4FEF-9AED-DF96123E6F0C}" dt="2021-11-18T22:46:06.073" v="1603"/>
        <pc:sldMkLst>
          <pc:docMk/>
          <pc:sldMk cId="3380668296" sldId="798"/>
        </pc:sldMkLst>
        <pc:spChg chg="mod">
          <ac:chgData name="David" userId="4a167d54-09e5-437e-86c7-3d90dd344c5c" providerId="ADAL" clId="{97C31F86-D3ED-4FEF-9AED-DF96123E6F0C}" dt="2021-11-18T22:44:52.298" v="1598"/>
          <ac:spMkLst>
            <pc:docMk/>
            <pc:sldMk cId="3380668296" sldId="798"/>
            <ac:spMk id="2" creationId="{8BAEAF42-4853-429C-BEB9-5156E7316E32}"/>
          </ac:spMkLst>
        </pc:spChg>
        <pc:spChg chg="del">
          <ac:chgData name="David" userId="4a167d54-09e5-437e-86c7-3d90dd344c5c" providerId="ADAL" clId="{97C31F86-D3ED-4FEF-9AED-DF96123E6F0C}" dt="2021-11-18T22:44:44.541" v="1597" actId="22"/>
          <ac:spMkLst>
            <pc:docMk/>
            <pc:sldMk cId="3380668296" sldId="798"/>
            <ac:spMk id="3" creationId="{BBE8784D-D145-4D7F-8A42-C67FA5004E20}"/>
          </ac:spMkLst>
        </pc:spChg>
        <pc:picChg chg="add mod ord">
          <ac:chgData name="David" userId="4a167d54-09e5-437e-86c7-3d90dd344c5c" providerId="ADAL" clId="{97C31F86-D3ED-4FEF-9AED-DF96123E6F0C}" dt="2021-11-18T22:44:44.541" v="1597" actId="22"/>
          <ac:picMkLst>
            <pc:docMk/>
            <pc:sldMk cId="3380668296" sldId="798"/>
            <ac:picMk id="5" creationId="{719ABC4A-FF9A-40AC-B469-06B9AC152B29}"/>
          </ac:picMkLst>
        </pc:picChg>
        <pc:picChg chg="add mod">
          <ac:chgData name="David" userId="4a167d54-09e5-437e-86c7-3d90dd344c5c" providerId="ADAL" clId="{97C31F86-D3ED-4FEF-9AED-DF96123E6F0C}" dt="2021-11-18T22:46:00.078" v="1602" actId="1076"/>
          <ac:picMkLst>
            <pc:docMk/>
            <pc:sldMk cId="3380668296" sldId="798"/>
            <ac:picMk id="7" creationId="{E6543695-5D17-491C-9077-99543DAC92A0}"/>
          </ac:picMkLst>
        </pc:picChg>
      </pc:sldChg>
      <pc:sldChg chg="modSp add mod">
        <pc:chgData name="David" userId="4a167d54-09e5-437e-86c7-3d90dd344c5c" providerId="ADAL" clId="{97C31F86-D3ED-4FEF-9AED-DF96123E6F0C}" dt="2021-11-20T10:14:09.376" v="2549" actId="20577"/>
        <pc:sldMkLst>
          <pc:docMk/>
          <pc:sldMk cId="2130926685" sldId="799"/>
        </pc:sldMkLst>
        <pc:spChg chg="mod">
          <ac:chgData name="David" userId="4a167d54-09e5-437e-86c7-3d90dd344c5c" providerId="ADAL" clId="{97C31F86-D3ED-4FEF-9AED-DF96123E6F0C}" dt="2021-11-20T10:14:09.376" v="2549" actId="20577"/>
          <ac:spMkLst>
            <pc:docMk/>
            <pc:sldMk cId="2130926685" sldId="799"/>
            <ac:spMk id="3" creationId="{0F995DA6-7E55-4562-844D-BD2AE9527F53}"/>
          </ac:spMkLst>
        </pc:spChg>
      </pc:sldChg>
    </pc:docChg>
  </pc:docChgLst>
  <pc:docChgLst>
    <pc:chgData name="David Urting" userId="S::u0032465@ucll.be::4a167d54-09e5-437e-86c7-3d90dd344c5c" providerId="AD" clId="Web-{3E968CC3-8173-478E-B155-5224CE08C987}"/>
    <pc:docChg chg="delSld modSld">
      <pc:chgData name="David Urting" userId="S::u0032465@ucll.be::4a167d54-09e5-437e-86c7-3d90dd344c5c" providerId="AD" clId="Web-{3E968CC3-8173-478E-B155-5224CE08C987}" dt="2021-10-26T18:41:09.413" v="171" actId="20577"/>
      <pc:docMkLst>
        <pc:docMk/>
      </pc:docMkLst>
      <pc:sldChg chg="modSp">
        <pc:chgData name="David Urting" userId="S::u0032465@ucll.be::4a167d54-09e5-437e-86c7-3d90dd344c5c" providerId="AD" clId="Web-{3E968CC3-8173-478E-B155-5224CE08C987}" dt="2021-10-26T18:11:37.653" v="4" actId="20577"/>
        <pc:sldMkLst>
          <pc:docMk/>
          <pc:sldMk cId="882012859" sldId="668"/>
        </pc:sldMkLst>
        <pc:spChg chg="mod">
          <ac:chgData name="David Urting" userId="S::u0032465@ucll.be::4a167d54-09e5-437e-86c7-3d90dd344c5c" providerId="AD" clId="Web-{3E968CC3-8173-478E-B155-5224CE08C987}" dt="2021-10-26T18:11:37.653" v="4" actId="20577"/>
          <ac:spMkLst>
            <pc:docMk/>
            <pc:sldMk cId="882012859" sldId="668"/>
            <ac:spMk id="2" creationId="{FC282552-E869-4F68-8161-2E2950FCC1FE}"/>
          </ac:spMkLst>
        </pc:spChg>
      </pc:sldChg>
      <pc:sldChg chg="modSp">
        <pc:chgData name="David Urting" userId="S::u0032465@ucll.be::4a167d54-09e5-437e-86c7-3d90dd344c5c" providerId="AD" clId="Web-{3E968CC3-8173-478E-B155-5224CE08C987}" dt="2021-10-26T18:21:15.733" v="31" actId="20577"/>
        <pc:sldMkLst>
          <pc:docMk/>
          <pc:sldMk cId="3609904280" sldId="674"/>
        </pc:sldMkLst>
        <pc:spChg chg="mod">
          <ac:chgData name="David Urting" userId="S::u0032465@ucll.be::4a167d54-09e5-437e-86c7-3d90dd344c5c" providerId="AD" clId="Web-{3E968CC3-8173-478E-B155-5224CE08C987}" dt="2021-10-26T18:20:01.135" v="9" actId="20577"/>
          <ac:spMkLst>
            <pc:docMk/>
            <pc:sldMk cId="3609904280" sldId="674"/>
            <ac:spMk id="2" creationId="{575F3C6A-A282-427F-9C89-4D5203A0DE42}"/>
          </ac:spMkLst>
        </pc:spChg>
        <pc:spChg chg="mod">
          <ac:chgData name="David Urting" userId="S::u0032465@ucll.be::4a167d54-09e5-437e-86c7-3d90dd344c5c" providerId="AD" clId="Web-{3E968CC3-8173-478E-B155-5224CE08C987}" dt="2021-10-26T18:21:15.733" v="31" actId="20577"/>
          <ac:spMkLst>
            <pc:docMk/>
            <pc:sldMk cId="3609904280" sldId="674"/>
            <ac:spMk id="3" creationId="{15FEB89F-950C-4EAD-9EF5-AD497802124A}"/>
          </ac:spMkLst>
        </pc:spChg>
      </pc:sldChg>
      <pc:sldChg chg="modSp">
        <pc:chgData name="David Urting" userId="S::u0032465@ucll.be::4a167d54-09e5-437e-86c7-3d90dd344c5c" providerId="AD" clId="Web-{3E968CC3-8173-478E-B155-5224CE08C987}" dt="2021-10-26T18:21:59.470" v="40" actId="20577"/>
        <pc:sldMkLst>
          <pc:docMk/>
          <pc:sldMk cId="653771727" sldId="679"/>
        </pc:sldMkLst>
        <pc:spChg chg="mod">
          <ac:chgData name="David Urting" userId="S::u0032465@ucll.be::4a167d54-09e5-437e-86c7-3d90dd344c5c" providerId="AD" clId="Web-{3E968CC3-8173-478E-B155-5224CE08C987}" dt="2021-10-26T18:21:59.470" v="40" actId="20577"/>
          <ac:spMkLst>
            <pc:docMk/>
            <pc:sldMk cId="653771727" sldId="679"/>
            <ac:spMk id="3" creationId="{84A90761-2075-4478-A598-85DF38CDA33D}"/>
          </ac:spMkLst>
        </pc:spChg>
      </pc:sldChg>
      <pc:sldChg chg="modSp del">
        <pc:chgData name="David Urting" userId="S::u0032465@ucll.be::4a167d54-09e5-437e-86c7-3d90dd344c5c" providerId="AD" clId="Web-{3E968CC3-8173-478E-B155-5224CE08C987}" dt="2021-10-26T18:34:27.859" v="114"/>
        <pc:sldMkLst>
          <pc:docMk/>
          <pc:sldMk cId="2055136260" sldId="681"/>
        </pc:sldMkLst>
        <pc:spChg chg="mod">
          <ac:chgData name="David Urting" userId="S::u0032465@ucll.be::4a167d54-09e5-437e-86c7-3d90dd344c5c" providerId="AD" clId="Web-{3E968CC3-8173-478E-B155-5224CE08C987}" dt="2021-10-26T18:32:06.004" v="80" actId="20577"/>
          <ac:spMkLst>
            <pc:docMk/>
            <pc:sldMk cId="2055136260" sldId="681"/>
            <ac:spMk id="2" creationId="{064CE653-9341-40F0-9FAF-CACDC58663A8}"/>
          </ac:spMkLst>
        </pc:spChg>
      </pc:sldChg>
      <pc:sldChg chg="modSp">
        <pc:chgData name="David Urting" userId="S::u0032465@ucll.be::4a167d54-09e5-437e-86c7-3d90dd344c5c" providerId="AD" clId="Web-{3E968CC3-8173-478E-B155-5224CE08C987}" dt="2021-10-26T18:34:25.562" v="112" actId="20577"/>
        <pc:sldMkLst>
          <pc:docMk/>
          <pc:sldMk cId="3589076017" sldId="705"/>
        </pc:sldMkLst>
        <pc:spChg chg="mod">
          <ac:chgData name="David Urting" userId="S::u0032465@ucll.be::4a167d54-09e5-437e-86c7-3d90dd344c5c" providerId="AD" clId="Web-{3E968CC3-8173-478E-B155-5224CE08C987}" dt="2021-10-26T18:34:05.589" v="83" actId="20577"/>
          <ac:spMkLst>
            <pc:docMk/>
            <pc:sldMk cId="3589076017" sldId="705"/>
            <ac:spMk id="2" creationId="{FA8CCC28-D22E-47ED-A85F-425191ABAD8B}"/>
          </ac:spMkLst>
        </pc:spChg>
        <pc:spChg chg="mod">
          <ac:chgData name="David Urting" userId="S::u0032465@ucll.be::4a167d54-09e5-437e-86c7-3d90dd344c5c" providerId="AD" clId="Web-{3E968CC3-8173-478E-B155-5224CE08C987}" dt="2021-10-26T18:34:25.562" v="112" actId="20577"/>
          <ac:spMkLst>
            <pc:docMk/>
            <pc:sldMk cId="3589076017" sldId="705"/>
            <ac:spMk id="3" creationId="{F9126859-7859-4C8F-8544-B43112E8224F}"/>
          </ac:spMkLst>
        </pc:spChg>
      </pc:sldChg>
      <pc:sldChg chg="modSp">
        <pc:chgData name="David Urting" userId="S::u0032465@ucll.be::4a167d54-09e5-437e-86c7-3d90dd344c5c" providerId="AD" clId="Web-{3E968CC3-8173-478E-B155-5224CE08C987}" dt="2021-10-26T18:40:30.989" v="170" actId="20577"/>
        <pc:sldMkLst>
          <pc:docMk/>
          <pc:sldMk cId="3455148870" sldId="718"/>
        </pc:sldMkLst>
        <pc:spChg chg="mod">
          <ac:chgData name="David Urting" userId="S::u0032465@ucll.be::4a167d54-09e5-437e-86c7-3d90dd344c5c" providerId="AD" clId="Web-{3E968CC3-8173-478E-B155-5224CE08C987}" dt="2021-10-26T18:40:30.989" v="170" actId="20577"/>
          <ac:spMkLst>
            <pc:docMk/>
            <pc:sldMk cId="3455148870" sldId="718"/>
            <ac:spMk id="3" creationId="{FD0B426E-8999-4662-836B-E9B40437B271}"/>
          </ac:spMkLst>
        </pc:spChg>
      </pc:sldChg>
      <pc:sldChg chg="addSp delSp modSp del">
        <pc:chgData name="David Urting" userId="S::u0032465@ucll.be::4a167d54-09e5-437e-86c7-3d90dd344c5c" providerId="AD" clId="Web-{3E968CC3-8173-478E-B155-5224CE08C987}" dt="2021-10-26T18:34:26.781" v="113"/>
        <pc:sldMkLst>
          <pc:docMk/>
          <pc:sldMk cId="2228041625" sldId="738"/>
        </pc:sldMkLst>
        <pc:spChg chg="mod">
          <ac:chgData name="David Urting" userId="S::u0032465@ucll.be::4a167d54-09e5-437e-86c7-3d90dd344c5c" providerId="AD" clId="Web-{3E968CC3-8173-478E-B155-5224CE08C987}" dt="2021-10-26T18:31:17.908" v="77" actId="20577"/>
          <ac:spMkLst>
            <pc:docMk/>
            <pc:sldMk cId="2228041625" sldId="738"/>
            <ac:spMk id="2" creationId="{FA8CCC28-D22E-47ED-A85F-425191ABAD8B}"/>
          </ac:spMkLst>
        </pc:spChg>
        <pc:spChg chg="mod">
          <ac:chgData name="David Urting" userId="S::u0032465@ucll.be::4a167d54-09e5-437e-86c7-3d90dd344c5c" providerId="AD" clId="Web-{3E968CC3-8173-478E-B155-5224CE08C987}" dt="2021-10-26T18:31:12.938" v="75" actId="20577"/>
          <ac:spMkLst>
            <pc:docMk/>
            <pc:sldMk cId="2228041625" sldId="738"/>
            <ac:spMk id="3" creationId="{F9126859-7859-4C8F-8544-B43112E8224F}"/>
          </ac:spMkLst>
        </pc:spChg>
        <pc:picChg chg="del">
          <ac:chgData name="David Urting" userId="S::u0032465@ucll.be::4a167d54-09e5-437e-86c7-3d90dd344c5c" providerId="AD" clId="Web-{3E968CC3-8173-478E-B155-5224CE08C987}" dt="2021-10-26T18:31:15.360" v="76"/>
          <ac:picMkLst>
            <pc:docMk/>
            <pc:sldMk cId="2228041625" sldId="738"/>
            <ac:picMk id="4" creationId="{E8460135-D67D-46D8-9FBE-705696E25DC9}"/>
          </ac:picMkLst>
        </pc:picChg>
        <pc:picChg chg="add del">
          <ac:chgData name="David Urting" userId="S::u0032465@ucll.be::4a167d54-09e5-437e-86c7-3d90dd344c5c" providerId="AD" clId="Web-{3E968CC3-8173-478E-B155-5224CE08C987}" dt="2021-10-26T18:29:29.198" v="58"/>
          <ac:picMkLst>
            <pc:docMk/>
            <pc:sldMk cId="2228041625" sldId="738"/>
            <ac:picMk id="5" creationId="{EDA02BA7-11C7-42DF-9E41-77F4E7B379FB}"/>
          </ac:picMkLst>
        </pc:picChg>
      </pc:sldChg>
      <pc:sldChg chg="addSp delSp modSp">
        <pc:chgData name="David Urting" userId="S::u0032465@ucll.be::4a167d54-09e5-437e-86c7-3d90dd344c5c" providerId="AD" clId="Web-{3E968CC3-8173-478E-B155-5224CE08C987}" dt="2021-10-26T18:36:22.319" v="119" actId="1076"/>
        <pc:sldMkLst>
          <pc:docMk/>
          <pc:sldMk cId="776766807" sldId="790"/>
        </pc:sldMkLst>
        <pc:picChg chg="add mod">
          <ac:chgData name="David Urting" userId="S::u0032465@ucll.be::4a167d54-09e5-437e-86c7-3d90dd344c5c" providerId="AD" clId="Web-{3E968CC3-8173-478E-B155-5224CE08C987}" dt="2021-10-26T18:36:22.319" v="119" actId="1076"/>
          <ac:picMkLst>
            <pc:docMk/>
            <pc:sldMk cId="776766807" sldId="790"/>
            <ac:picMk id="4" creationId="{F586B787-119D-430D-8608-143DD9468FBC}"/>
          </ac:picMkLst>
        </pc:picChg>
        <pc:picChg chg="del">
          <ac:chgData name="David Urting" userId="S::u0032465@ucll.be::4a167d54-09e5-437e-86c7-3d90dd344c5c" providerId="AD" clId="Web-{3E968CC3-8173-478E-B155-5224CE08C987}" dt="2021-10-26T18:36:13.646" v="115"/>
          <ac:picMkLst>
            <pc:docMk/>
            <pc:sldMk cId="776766807" sldId="790"/>
            <ac:picMk id="7" creationId="{77907B63-8203-4C13-910A-447010DAB99E}"/>
          </ac:picMkLst>
        </pc:picChg>
      </pc:sldChg>
      <pc:sldChg chg="modSp">
        <pc:chgData name="David Urting" userId="S::u0032465@ucll.be::4a167d54-09e5-437e-86c7-3d90dd344c5c" providerId="AD" clId="Web-{3E968CC3-8173-478E-B155-5224CE08C987}" dt="2021-10-26T18:41:09.413" v="171" actId="20577"/>
        <pc:sldMkLst>
          <pc:docMk/>
          <pc:sldMk cId="1125948045" sldId="792"/>
        </pc:sldMkLst>
        <pc:spChg chg="mod">
          <ac:chgData name="David Urting" userId="S::u0032465@ucll.be::4a167d54-09e5-437e-86c7-3d90dd344c5c" providerId="AD" clId="Web-{3E968CC3-8173-478E-B155-5224CE08C987}" dt="2021-10-26T18:41:09.413" v="171" actId="20577"/>
          <ac:spMkLst>
            <pc:docMk/>
            <pc:sldMk cId="1125948045" sldId="792"/>
            <ac:spMk id="3" creationId="{D1FF8ECC-1C41-4548-ACC5-53A2A97EE078}"/>
          </ac:spMkLst>
        </pc:spChg>
      </pc:sldChg>
    </pc:docChg>
  </pc:docChgLst>
  <pc:docChgLst>
    <pc:chgData name="David" userId="4a167d54-09e5-437e-86c7-3d90dd344c5c" providerId="ADAL" clId="{861825BE-3749-4972-B9DB-D0E0D1B03123}"/>
    <pc:docChg chg="undo custSel addSld delSld modSld sldOrd">
      <pc:chgData name="David" userId="4a167d54-09e5-437e-86c7-3d90dd344c5c" providerId="ADAL" clId="{861825BE-3749-4972-B9DB-D0E0D1B03123}" dt="2020-04-19T11:32:04.447" v="1316" actId="20577"/>
      <pc:docMkLst>
        <pc:docMk/>
      </pc:docMkLst>
      <pc:sldChg chg="modSp mod">
        <pc:chgData name="David" userId="4a167d54-09e5-437e-86c7-3d90dd344c5c" providerId="ADAL" clId="{861825BE-3749-4972-B9DB-D0E0D1B03123}" dt="2020-04-13T19:26:15.835" v="1235" actId="20577"/>
        <pc:sldMkLst>
          <pc:docMk/>
          <pc:sldMk cId="0" sldId="257"/>
        </pc:sldMkLst>
        <pc:spChg chg="mod">
          <ac:chgData name="David" userId="4a167d54-09e5-437e-86c7-3d90dd344c5c" providerId="ADAL" clId="{861825BE-3749-4972-B9DB-D0E0D1B03123}" dt="2020-03-22T23:02:53.047" v="25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David" userId="4a167d54-09e5-437e-86c7-3d90dd344c5c" providerId="ADAL" clId="{861825BE-3749-4972-B9DB-D0E0D1B03123}" dt="2020-04-13T19:26:15.835" v="1235" actId="20577"/>
          <ac:spMkLst>
            <pc:docMk/>
            <pc:sldMk cId="0" sldId="257"/>
            <ac:spMk id="3" creationId="{00000000-0000-0000-0000-000000000000}"/>
          </ac:spMkLst>
        </pc:spChg>
      </pc:sldChg>
      <pc:sldChg chg="del">
        <pc:chgData name="David" userId="4a167d54-09e5-437e-86c7-3d90dd344c5c" providerId="ADAL" clId="{861825BE-3749-4972-B9DB-D0E0D1B03123}" dt="2020-03-22T23:02:58.959" v="26" actId="47"/>
        <pc:sldMkLst>
          <pc:docMk/>
          <pc:sldMk cId="141735244" sldId="498"/>
        </pc:sldMkLst>
      </pc:sldChg>
      <pc:sldChg chg="del">
        <pc:chgData name="David" userId="4a167d54-09e5-437e-86c7-3d90dd344c5c" providerId="ADAL" clId="{861825BE-3749-4972-B9DB-D0E0D1B03123}" dt="2020-03-30T18:26:12.257" v="245" actId="47"/>
        <pc:sldMkLst>
          <pc:docMk/>
          <pc:sldMk cId="3392305452" sldId="610"/>
        </pc:sldMkLst>
      </pc:sldChg>
      <pc:sldChg chg="del">
        <pc:chgData name="David" userId="4a167d54-09e5-437e-86c7-3d90dd344c5c" providerId="ADAL" clId="{861825BE-3749-4972-B9DB-D0E0D1B03123}" dt="2020-03-22T23:03:01.176" v="27" actId="47"/>
        <pc:sldMkLst>
          <pc:docMk/>
          <pc:sldMk cId="1208040366" sldId="664"/>
        </pc:sldMkLst>
      </pc:sldChg>
      <pc:sldChg chg="del">
        <pc:chgData name="David" userId="4a167d54-09e5-437e-86c7-3d90dd344c5c" providerId="ADAL" clId="{861825BE-3749-4972-B9DB-D0E0D1B03123}" dt="2020-03-22T23:03:02.834" v="28" actId="47"/>
        <pc:sldMkLst>
          <pc:docMk/>
          <pc:sldMk cId="1317666682" sldId="665"/>
        </pc:sldMkLst>
      </pc:sldChg>
      <pc:sldChg chg="modSp mod">
        <pc:chgData name="David" userId="4a167d54-09e5-437e-86c7-3d90dd344c5c" providerId="ADAL" clId="{861825BE-3749-4972-B9DB-D0E0D1B03123}" dt="2020-04-13T19:25:49.147" v="1197" actId="20577"/>
        <pc:sldMkLst>
          <pc:docMk/>
          <pc:sldMk cId="169982851" sldId="666"/>
        </pc:sldMkLst>
        <pc:spChg chg="mod">
          <ac:chgData name="David" userId="4a167d54-09e5-437e-86c7-3d90dd344c5c" providerId="ADAL" clId="{861825BE-3749-4972-B9DB-D0E0D1B03123}" dt="2020-03-30T18:27:00.379" v="287" actId="20577"/>
          <ac:spMkLst>
            <pc:docMk/>
            <pc:sldMk cId="169982851" sldId="666"/>
            <ac:spMk id="2" creationId="{52742F4E-7E66-4466-BBE7-C1E587BA3484}"/>
          </ac:spMkLst>
        </pc:spChg>
        <pc:spChg chg="mod">
          <ac:chgData name="David" userId="4a167d54-09e5-437e-86c7-3d90dd344c5c" providerId="ADAL" clId="{861825BE-3749-4972-B9DB-D0E0D1B03123}" dt="2020-04-13T19:25:49.147" v="1197" actId="20577"/>
          <ac:spMkLst>
            <pc:docMk/>
            <pc:sldMk cId="169982851" sldId="666"/>
            <ac:spMk id="3" creationId="{FD83D9DF-AAC8-442F-A761-315E8BFFB884}"/>
          </ac:spMkLst>
        </pc:spChg>
      </pc:sldChg>
      <pc:sldChg chg="modSp mod">
        <pc:chgData name="David" userId="4a167d54-09e5-437e-86c7-3d90dd344c5c" providerId="ADAL" clId="{861825BE-3749-4972-B9DB-D0E0D1B03123}" dt="2020-03-30T18:28:31.498" v="297" actId="113"/>
        <pc:sldMkLst>
          <pc:docMk/>
          <pc:sldMk cId="882012859" sldId="668"/>
        </pc:sldMkLst>
        <pc:spChg chg="mod">
          <ac:chgData name="David" userId="4a167d54-09e5-437e-86c7-3d90dd344c5c" providerId="ADAL" clId="{861825BE-3749-4972-B9DB-D0E0D1B03123}" dt="2020-03-30T18:28:31.498" v="297" actId="113"/>
          <ac:spMkLst>
            <pc:docMk/>
            <pc:sldMk cId="882012859" sldId="668"/>
            <ac:spMk id="2" creationId="{FC282552-E869-4F68-8161-2E2950FCC1FE}"/>
          </ac:spMkLst>
        </pc:spChg>
      </pc:sldChg>
      <pc:sldChg chg="modSp mod">
        <pc:chgData name="David" userId="4a167d54-09e5-437e-86c7-3d90dd344c5c" providerId="ADAL" clId="{861825BE-3749-4972-B9DB-D0E0D1B03123}" dt="2020-03-30T18:21:45.275" v="144" actId="20577"/>
        <pc:sldMkLst>
          <pc:docMk/>
          <pc:sldMk cId="2840002844" sldId="670"/>
        </pc:sldMkLst>
        <pc:spChg chg="mod">
          <ac:chgData name="David" userId="4a167d54-09e5-437e-86c7-3d90dd344c5c" providerId="ADAL" clId="{861825BE-3749-4972-B9DB-D0E0D1B03123}" dt="2020-03-22T23:03:38.441" v="39" actId="20577"/>
          <ac:spMkLst>
            <pc:docMk/>
            <pc:sldMk cId="2840002844" sldId="670"/>
            <ac:spMk id="2" creationId="{567FDE32-0F8C-4943-A4D0-207BCD31E975}"/>
          </ac:spMkLst>
        </pc:spChg>
        <pc:spChg chg="mod">
          <ac:chgData name="David" userId="4a167d54-09e5-437e-86c7-3d90dd344c5c" providerId="ADAL" clId="{861825BE-3749-4972-B9DB-D0E0D1B03123}" dt="2020-03-30T18:21:45.275" v="144" actId="20577"/>
          <ac:spMkLst>
            <pc:docMk/>
            <pc:sldMk cId="2840002844" sldId="670"/>
            <ac:spMk id="3" creationId="{0929A48F-3564-467A-B5A3-4DED6E6F6DAE}"/>
          </ac:spMkLst>
        </pc:spChg>
      </pc:sldChg>
      <pc:sldChg chg="modSp mod">
        <pc:chgData name="David" userId="4a167d54-09e5-437e-86c7-3d90dd344c5c" providerId="ADAL" clId="{861825BE-3749-4972-B9DB-D0E0D1B03123}" dt="2020-04-13T08:22:07.419" v="574" actId="27636"/>
        <pc:sldMkLst>
          <pc:docMk/>
          <pc:sldMk cId="633899882" sldId="671"/>
        </pc:sldMkLst>
        <pc:spChg chg="mod">
          <ac:chgData name="David" userId="4a167d54-09e5-437e-86c7-3d90dd344c5c" providerId="ADAL" clId="{861825BE-3749-4972-B9DB-D0E0D1B03123}" dt="2020-04-13T08:22:07.419" v="574" actId="27636"/>
          <ac:spMkLst>
            <pc:docMk/>
            <pc:sldMk cId="633899882" sldId="671"/>
            <ac:spMk id="2" creationId="{9B336A9C-8BBD-4B50-B865-2DCAB4FD4F3F}"/>
          </ac:spMkLst>
        </pc:spChg>
      </pc:sldChg>
      <pc:sldChg chg="modSp mod">
        <pc:chgData name="David" userId="4a167d54-09e5-437e-86c7-3d90dd344c5c" providerId="ADAL" clId="{861825BE-3749-4972-B9DB-D0E0D1B03123}" dt="2020-04-13T08:31:10.546" v="638" actId="6549"/>
        <pc:sldMkLst>
          <pc:docMk/>
          <pc:sldMk cId="2414093651" sldId="672"/>
        </pc:sldMkLst>
        <pc:spChg chg="mod">
          <ac:chgData name="David" userId="4a167d54-09e5-437e-86c7-3d90dd344c5c" providerId="ADAL" clId="{861825BE-3749-4972-B9DB-D0E0D1B03123}" dt="2020-04-13T08:31:10.546" v="638" actId="6549"/>
          <ac:spMkLst>
            <pc:docMk/>
            <pc:sldMk cId="2414093651" sldId="672"/>
            <ac:spMk id="3" creationId="{0F995DA6-7E55-4562-844D-BD2AE9527F53}"/>
          </ac:spMkLst>
        </pc:spChg>
      </pc:sldChg>
      <pc:sldChg chg="modSp mod">
        <pc:chgData name="David" userId="4a167d54-09e5-437e-86c7-3d90dd344c5c" providerId="ADAL" clId="{861825BE-3749-4972-B9DB-D0E0D1B03123}" dt="2020-04-13T09:08:33.120" v="774" actId="14"/>
        <pc:sldMkLst>
          <pc:docMk/>
          <pc:sldMk cId="3609904280" sldId="674"/>
        </pc:sldMkLst>
        <pc:spChg chg="mod">
          <ac:chgData name="David" userId="4a167d54-09e5-437e-86c7-3d90dd344c5c" providerId="ADAL" clId="{861825BE-3749-4972-B9DB-D0E0D1B03123}" dt="2020-03-30T18:25:24.242" v="238" actId="20577"/>
          <ac:spMkLst>
            <pc:docMk/>
            <pc:sldMk cId="3609904280" sldId="674"/>
            <ac:spMk id="2" creationId="{575F3C6A-A282-427F-9C89-4D5203A0DE42}"/>
          </ac:spMkLst>
        </pc:spChg>
        <pc:spChg chg="mod">
          <ac:chgData name="David" userId="4a167d54-09e5-437e-86c7-3d90dd344c5c" providerId="ADAL" clId="{861825BE-3749-4972-B9DB-D0E0D1B03123}" dt="2020-04-13T09:08:33.120" v="774" actId="14"/>
          <ac:spMkLst>
            <pc:docMk/>
            <pc:sldMk cId="3609904280" sldId="674"/>
            <ac:spMk id="3" creationId="{15FEB89F-950C-4EAD-9EF5-AD497802124A}"/>
          </ac:spMkLst>
        </pc:spChg>
      </pc:sldChg>
      <pc:sldChg chg="modSp mod">
        <pc:chgData name="David" userId="4a167d54-09e5-437e-86c7-3d90dd344c5c" providerId="ADAL" clId="{861825BE-3749-4972-B9DB-D0E0D1B03123}" dt="2020-03-30T18:24:00.554" v="165" actId="20577"/>
        <pc:sldMkLst>
          <pc:docMk/>
          <pc:sldMk cId="2137872155" sldId="676"/>
        </pc:sldMkLst>
        <pc:spChg chg="mod">
          <ac:chgData name="David" userId="4a167d54-09e5-437e-86c7-3d90dd344c5c" providerId="ADAL" clId="{861825BE-3749-4972-B9DB-D0E0D1B03123}" dt="2020-03-30T18:24:00.554" v="165" actId="20577"/>
          <ac:spMkLst>
            <pc:docMk/>
            <pc:sldMk cId="2137872155" sldId="676"/>
            <ac:spMk id="2" creationId="{B858A90A-ACA8-439B-A0BC-433BFBE71F61}"/>
          </ac:spMkLst>
        </pc:spChg>
      </pc:sldChg>
      <pc:sldChg chg="modSp mod">
        <pc:chgData name="David" userId="4a167d54-09e5-437e-86c7-3d90dd344c5c" providerId="ADAL" clId="{861825BE-3749-4972-B9DB-D0E0D1B03123}" dt="2020-04-13T08:40:23.578" v="685" actId="20577"/>
        <pc:sldMkLst>
          <pc:docMk/>
          <pc:sldMk cId="653771727" sldId="679"/>
        </pc:sldMkLst>
        <pc:spChg chg="mod">
          <ac:chgData name="David" userId="4a167d54-09e5-437e-86c7-3d90dd344c5c" providerId="ADAL" clId="{861825BE-3749-4972-B9DB-D0E0D1B03123}" dt="2020-04-13T08:40:23.578" v="685" actId="20577"/>
          <ac:spMkLst>
            <pc:docMk/>
            <pc:sldMk cId="653771727" sldId="679"/>
            <ac:spMk id="3" creationId="{84A90761-2075-4478-A598-85DF38CDA33D}"/>
          </ac:spMkLst>
        </pc:spChg>
      </pc:sldChg>
      <pc:sldChg chg="addSp modSp add mod">
        <pc:chgData name="David" userId="4a167d54-09e5-437e-86c7-3d90dd344c5c" providerId="ADAL" clId="{861825BE-3749-4972-B9DB-D0E0D1B03123}" dt="2020-04-13T09:39:52.622" v="1094"/>
        <pc:sldMkLst>
          <pc:docMk/>
          <pc:sldMk cId="568155990" sldId="680"/>
        </pc:sldMkLst>
        <pc:spChg chg="mod">
          <ac:chgData name="David" userId="4a167d54-09e5-437e-86c7-3d90dd344c5c" providerId="ADAL" clId="{861825BE-3749-4972-B9DB-D0E0D1B03123}" dt="2020-04-13T09:39:50.993" v="1093" actId="20577"/>
          <ac:spMkLst>
            <pc:docMk/>
            <pc:sldMk cId="568155990" sldId="680"/>
            <ac:spMk id="2" creationId="{F973E38E-C918-42CA-81CE-EDE9B2AE4D9B}"/>
          </ac:spMkLst>
        </pc:spChg>
        <pc:picChg chg="add">
          <ac:chgData name="David" userId="4a167d54-09e5-437e-86c7-3d90dd344c5c" providerId="ADAL" clId="{861825BE-3749-4972-B9DB-D0E0D1B03123}" dt="2020-04-13T09:39:52.622" v="1094"/>
          <ac:picMkLst>
            <pc:docMk/>
            <pc:sldMk cId="568155990" sldId="680"/>
            <ac:picMk id="4" creationId="{E842787B-2776-493C-BA13-C3514C609BEE}"/>
          </ac:picMkLst>
        </pc:picChg>
      </pc:sldChg>
      <pc:sldChg chg="modSp mod">
        <pc:chgData name="David" userId="4a167d54-09e5-437e-86c7-3d90dd344c5c" providerId="ADAL" clId="{861825BE-3749-4972-B9DB-D0E0D1B03123}" dt="2020-04-13T08:43:34.102" v="768" actId="6549"/>
        <pc:sldMkLst>
          <pc:docMk/>
          <pc:sldMk cId="2055136260" sldId="681"/>
        </pc:sldMkLst>
        <pc:spChg chg="mod">
          <ac:chgData name="David" userId="4a167d54-09e5-437e-86c7-3d90dd344c5c" providerId="ADAL" clId="{861825BE-3749-4972-B9DB-D0E0D1B03123}" dt="2020-03-30T18:26:09.499" v="244" actId="20577"/>
          <ac:spMkLst>
            <pc:docMk/>
            <pc:sldMk cId="2055136260" sldId="681"/>
            <ac:spMk id="2" creationId="{064CE653-9341-40F0-9FAF-CACDC58663A8}"/>
          </ac:spMkLst>
        </pc:spChg>
        <pc:spChg chg="mod">
          <ac:chgData name="David" userId="4a167d54-09e5-437e-86c7-3d90dd344c5c" providerId="ADAL" clId="{861825BE-3749-4972-B9DB-D0E0D1B03123}" dt="2020-04-13T08:43:34.102" v="768" actId="6549"/>
          <ac:spMkLst>
            <pc:docMk/>
            <pc:sldMk cId="2055136260" sldId="681"/>
            <ac:spMk id="3" creationId="{1D3BDD2C-1CCB-4297-9D14-1FB6E8463485}"/>
          </ac:spMkLst>
        </pc:spChg>
      </pc:sldChg>
      <pc:sldChg chg="modSp mod">
        <pc:chgData name="David" userId="4a167d54-09e5-437e-86c7-3d90dd344c5c" providerId="ADAL" clId="{861825BE-3749-4972-B9DB-D0E0D1B03123}" dt="2020-03-30T18:24:31.225" v="181" actId="20577"/>
        <pc:sldMkLst>
          <pc:docMk/>
          <pc:sldMk cId="1820322247" sldId="686"/>
        </pc:sldMkLst>
        <pc:spChg chg="mod">
          <ac:chgData name="David" userId="4a167d54-09e5-437e-86c7-3d90dd344c5c" providerId="ADAL" clId="{861825BE-3749-4972-B9DB-D0E0D1B03123}" dt="2020-03-30T18:24:31.225" v="181" actId="20577"/>
          <ac:spMkLst>
            <pc:docMk/>
            <pc:sldMk cId="1820322247" sldId="686"/>
            <ac:spMk id="2" creationId="{C282CED7-5E08-47FD-BCB6-AC77F5FCDE44}"/>
          </ac:spMkLst>
        </pc:spChg>
      </pc:sldChg>
      <pc:sldChg chg="modSp mod">
        <pc:chgData name="David" userId="4a167d54-09e5-437e-86c7-3d90dd344c5c" providerId="ADAL" clId="{861825BE-3749-4972-B9DB-D0E0D1B03123}" dt="2020-03-30T18:24:36.617" v="189" actId="20577"/>
        <pc:sldMkLst>
          <pc:docMk/>
          <pc:sldMk cId="1812719241" sldId="687"/>
        </pc:sldMkLst>
        <pc:spChg chg="mod">
          <ac:chgData name="David" userId="4a167d54-09e5-437e-86c7-3d90dd344c5c" providerId="ADAL" clId="{861825BE-3749-4972-B9DB-D0E0D1B03123}" dt="2020-03-30T18:24:36.617" v="189" actId="20577"/>
          <ac:spMkLst>
            <pc:docMk/>
            <pc:sldMk cId="1812719241" sldId="687"/>
            <ac:spMk id="2" creationId="{A7AD0B37-16BA-43EF-8E32-89EC831C6FF7}"/>
          </ac:spMkLst>
        </pc:spChg>
      </pc:sldChg>
      <pc:sldChg chg="modSp mod">
        <pc:chgData name="David" userId="4a167d54-09e5-437e-86c7-3d90dd344c5c" providerId="ADAL" clId="{861825BE-3749-4972-B9DB-D0E0D1B03123}" dt="2020-04-13T09:24:16.969" v="920" actId="1076"/>
        <pc:sldMkLst>
          <pc:docMk/>
          <pc:sldMk cId="3525191673" sldId="688"/>
        </pc:sldMkLst>
        <pc:spChg chg="mod">
          <ac:chgData name="David" userId="4a167d54-09e5-437e-86c7-3d90dd344c5c" providerId="ADAL" clId="{861825BE-3749-4972-B9DB-D0E0D1B03123}" dt="2020-03-30T18:24:57.497" v="202" actId="20577"/>
          <ac:spMkLst>
            <pc:docMk/>
            <pc:sldMk cId="3525191673" sldId="688"/>
            <ac:spMk id="2" creationId="{EC817EC3-E49F-485D-A056-849910C9E4D7}"/>
          </ac:spMkLst>
        </pc:spChg>
        <pc:spChg chg="mod">
          <ac:chgData name="David" userId="4a167d54-09e5-437e-86c7-3d90dd344c5c" providerId="ADAL" clId="{861825BE-3749-4972-B9DB-D0E0D1B03123}" dt="2020-04-13T09:24:08.767" v="919"/>
          <ac:spMkLst>
            <pc:docMk/>
            <pc:sldMk cId="3525191673" sldId="688"/>
            <ac:spMk id="3" creationId="{ACBAB598-E61D-471C-9AA4-098904B7B513}"/>
          </ac:spMkLst>
        </pc:spChg>
        <pc:graphicFrameChg chg="mod">
          <ac:chgData name="David" userId="4a167d54-09e5-437e-86c7-3d90dd344c5c" providerId="ADAL" clId="{861825BE-3749-4972-B9DB-D0E0D1B03123}" dt="2020-04-13T09:24:16.969" v="920" actId="1076"/>
          <ac:graphicFrameMkLst>
            <pc:docMk/>
            <pc:sldMk cId="3525191673" sldId="688"/>
            <ac:graphicFrameMk id="8" creationId="{59D184E7-4A22-4324-A09F-A408BD48728A}"/>
          </ac:graphicFrameMkLst>
        </pc:graphicFrameChg>
      </pc:sldChg>
      <pc:sldChg chg="modSp mod">
        <pc:chgData name="David" userId="4a167d54-09e5-437e-86c7-3d90dd344c5c" providerId="ADAL" clId="{861825BE-3749-4972-B9DB-D0E0D1B03123}" dt="2020-04-13T09:26:53.059" v="921"/>
        <pc:sldMkLst>
          <pc:docMk/>
          <pc:sldMk cId="1619893844" sldId="690"/>
        </pc:sldMkLst>
        <pc:spChg chg="mod">
          <ac:chgData name="David" userId="4a167d54-09e5-437e-86c7-3d90dd344c5c" providerId="ADAL" clId="{861825BE-3749-4972-B9DB-D0E0D1B03123}" dt="2020-03-30T18:25:05.811" v="216" actId="20577"/>
          <ac:spMkLst>
            <pc:docMk/>
            <pc:sldMk cId="1619893844" sldId="690"/>
            <ac:spMk id="2" creationId="{EC817EC3-E49F-485D-A056-849910C9E4D7}"/>
          </ac:spMkLst>
        </pc:spChg>
        <pc:graphicFrameChg chg="mod">
          <ac:chgData name="David" userId="4a167d54-09e5-437e-86c7-3d90dd344c5c" providerId="ADAL" clId="{861825BE-3749-4972-B9DB-D0E0D1B03123}" dt="2020-04-13T09:26:53.059" v="921"/>
          <ac:graphicFrameMkLst>
            <pc:docMk/>
            <pc:sldMk cId="1619893844" sldId="690"/>
            <ac:graphicFrameMk id="4" creationId="{F80FAA86-66B8-4B59-BC60-731865FBC451}"/>
          </ac:graphicFrameMkLst>
        </pc:graphicFrameChg>
      </pc:sldChg>
      <pc:sldChg chg="addSp modSp mod">
        <pc:chgData name="David" userId="4a167d54-09e5-437e-86c7-3d90dd344c5c" providerId="ADAL" clId="{861825BE-3749-4972-B9DB-D0E0D1B03123}" dt="2020-04-13T08:37:59.848" v="681" actId="20577"/>
        <pc:sldMkLst>
          <pc:docMk/>
          <pc:sldMk cId="3079559313" sldId="691"/>
        </pc:sldMkLst>
        <pc:spChg chg="mod">
          <ac:chgData name="David" userId="4a167d54-09e5-437e-86c7-3d90dd344c5c" providerId="ADAL" clId="{861825BE-3749-4972-B9DB-D0E0D1B03123}" dt="2020-03-30T18:25:17.164" v="236" actId="20577"/>
          <ac:spMkLst>
            <pc:docMk/>
            <pc:sldMk cId="3079559313" sldId="691"/>
            <ac:spMk id="2" creationId="{35725A17-09E5-41AA-A815-65FD2294B7F2}"/>
          </ac:spMkLst>
        </pc:spChg>
        <pc:spChg chg="mod">
          <ac:chgData name="David" userId="4a167d54-09e5-437e-86c7-3d90dd344c5c" providerId="ADAL" clId="{861825BE-3749-4972-B9DB-D0E0D1B03123}" dt="2020-04-13T08:37:42.192" v="661" actId="1076"/>
          <ac:spMkLst>
            <pc:docMk/>
            <pc:sldMk cId="3079559313" sldId="691"/>
            <ac:spMk id="3" creationId="{D0B6CBAD-14CF-4920-970E-71DD29D1B7C3}"/>
          </ac:spMkLst>
        </pc:spChg>
        <pc:spChg chg="mod">
          <ac:chgData name="David" userId="4a167d54-09e5-437e-86c7-3d90dd344c5c" providerId="ADAL" clId="{861825BE-3749-4972-B9DB-D0E0D1B03123}" dt="2020-04-13T08:37:23.162" v="645" actId="1076"/>
          <ac:spMkLst>
            <pc:docMk/>
            <pc:sldMk cId="3079559313" sldId="691"/>
            <ac:spMk id="7" creationId="{D827B237-F1C9-499C-B648-4944DE894D29}"/>
          </ac:spMkLst>
        </pc:spChg>
        <pc:spChg chg="add mod">
          <ac:chgData name="David" userId="4a167d54-09e5-437e-86c7-3d90dd344c5c" providerId="ADAL" clId="{861825BE-3749-4972-B9DB-D0E0D1B03123}" dt="2020-04-13T08:37:59.848" v="681" actId="20577"/>
          <ac:spMkLst>
            <pc:docMk/>
            <pc:sldMk cId="3079559313" sldId="691"/>
            <ac:spMk id="10" creationId="{6CC43A8C-81B6-4042-9ED6-013A6521669F}"/>
          </ac:spMkLst>
        </pc:spChg>
        <pc:graphicFrameChg chg="mod">
          <ac:chgData name="David" userId="4a167d54-09e5-437e-86c7-3d90dd344c5c" providerId="ADAL" clId="{861825BE-3749-4972-B9DB-D0E0D1B03123}" dt="2020-04-13T08:37:23.162" v="645" actId="1076"/>
          <ac:graphicFrameMkLst>
            <pc:docMk/>
            <pc:sldMk cId="3079559313" sldId="691"/>
            <ac:graphicFrameMk id="5" creationId="{E2FE5331-8FA3-4B32-8768-453B3BEC8460}"/>
          </ac:graphicFrameMkLst>
        </pc:graphicFrameChg>
        <pc:graphicFrameChg chg="mod modGraphic">
          <ac:chgData name="David" userId="4a167d54-09e5-437e-86c7-3d90dd344c5c" providerId="ADAL" clId="{861825BE-3749-4972-B9DB-D0E0D1B03123}" dt="2020-04-13T08:37:36.640" v="659" actId="20577"/>
          <ac:graphicFrameMkLst>
            <pc:docMk/>
            <pc:sldMk cId="3079559313" sldId="691"/>
            <ac:graphicFrameMk id="6" creationId="{990523CE-DF4C-4A46-A00A-B511E63FCFE8}"/>
          </ac:graphicFrameMkLst>
        </pc:graphicFrameChg>
        <pc:graphicFrameChg chg="add mod">
          <ac:chgData name="David" userId="4a167d54-09e5-437e-86c7-3d90dd344c5c" providerId="ADAL" clId="{861825BE-3749-4972-B9DB-D0E0D1B03123}" dt="2020-04-13T08:37:46.807" v="673" actId="1035"/>
          <ac:graphicFrameMkLst>
            <pc:docMk/>
            <pc:sldMk cId="3079559313" sldId="691"/>
            <ac:graphicFrameMk id="9" creationId="{3415BBD1-75DE-47A3-96E6-99F33A2B3CED}"/>
          </ac:graphicFrameMkLst>
        </pc:graphicFrameChg>
      </pc:sldChg>
      <pc:sldChg chg="modSp mod">
        <pc:chgData name="David" userId="4a167d54-09e5-437e-86c7-3d90dd344c5c" providerId="ADAL" clId="{861825BE-3749-4972-B9DB-D0E0D1B03123}" dt="2020-04-13T09:15:10.688" v="874" actId="113"/>
        <pc:sldMkLst>
          <pc:docMk/>
          <pc:sldMk cId="1888140293" sldId="692"/>
        </pc:sldMkLst>
        <pc:spChg chg="mod">
          <ac:chgData name="David" userId="4a167d54-09e5-437e-86c7-3d90dd344c5c" providerId="ADAL" clId="{861825BE-3749-4972-B9DB-D0E0D1B03123}" dt="2020-03-30T18:24:24.082" v="173" actId="20577"/>
          <ac:spMkLst>
            <pc:docMk/>
            <pc:sldMk cId="1888140293" sldId="692"/>
            <ac:spMk id="2" creationId="{B858A90A-ACA8-439B-A0BC-433BFBE71F61}"/>
          </ac:spMkLst>
        </pc:spChg>
        <pc:spChg chg="mod">
          <ac:chgData name="David" userId="4a167d54-09e5-437e-86c7-3d90dd344c5c" providerId="ADAL" clId="{861825BE-3749-4972-B9DB-D0E0D1B03123}" dt="2020-04-13T09:15:10.688" v="874" actId="113"/>
          <ac:spMkLst>
            <pc:docMk/>
            <pc:sldMk cId="1888140293" sldId="692"/>
            <ac:spMk id="3" creationId="{0F995DA6-7E55-4562-844D-BD2AE9527F53}"/>
          </ac:spMkLst>
        </pc:spChg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1984916206" sldId="693"/>
        </pc:sldMkLst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426360660" sldId="694"/>
        </pc:sldMkLst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3363938503" sldId="695"/>
        </pc:sldMkLst>
      </pc:sldChg>
      <pc:sldChg chg="delSp add mod">
        <pc:chgData name="David" userId="4a167d54-09e5-437e-86c7-3d90dd344c5c" providerId="ADAL" clId="{861825BE-3749-4972-B9DB-D0E0D1B03123}" dt="2020-04-13T09:38:50.633" v="1077" actId="478"/>
        <pc:sldMkLst>
          <pc:docMk/>
          <pc:sldMk cId="3025661646" sldId="696"/>
        </pc:sldMkLst>
        <pc:spChg chg="del">
          <ac:chgData name="David" userId="4a167d54-09e5-437e-86c7-3d90dd344c5c" providerId="ADAL" clId="{861825BE-3749-4972-B9DB-D0E0D1B03123}" dt="2020-04-13T09:38:50.633" v="1077" actId="478"/>
          <ac:spMkLst>
            <pc:docMk/>
            <pc:sldMk cId="3025661646" sldId="696"/>
            <ac:spMk id="3" creationId="{EFE6A1BB-3EFB-4258-9F1E-C95FF78C17EE}"/>
          </ac:spMkLst>
        </pc:spChg>
      </pc:sldChg>
      <pc:sldChg chg="modSp add mod">
        <pc:chgData name="David" userId="4a167d54-09e5-437e-86c7-3d90dd344c5c" providerId="ADAL" clId="{861825BE-3749-4972-B9DB-D0E0D1B03123}" dt="2020-04-13T09:38:07.839" v="1073" actId="6549"/>
        <pc:sldMkLst>
          <pc:docMk/>
          <pc:sldMk cId="3465335380" sldId="697"/>
        </pc:sldMkLst>
        <pc:spChg chg="mod">
          <ac:chgData name="David" userId="4a167d54-09e5-437e-86c7-3d90dd344c5c" providerId="ADAL" clId="{861825BE-3749-4972-B9DB-D0E0D1B03123}" dt="2020-04-13T09:38:07.839" v="1073" actId="6549"/>
          <ac:spMkLst>
            <pc:docMk/>
            <pc:sldMk cId="3465335380" sldId="697"/>
            <ac:spMk id="3" creationId="{5C8D5EB7-A90C-48FA-ACDE-144BAD77BB2B}"/>
          </ac:spMkLst>
        </pc:spChg>
        <pc:picChg chg="mod">
          <ac:chgData name="David" userId="4a167d54-09e5-437e-86c7-3d90dd344c5c" providerId="ADAL" clId="{861825BE-3749-4972-B9DB-D0E0D1B03123}" dt="2020-04-13T09:37:57.073" v="1071" actId="1076"/>
          <ac:picMkLst>
            <pc:docMk/>
            <pc:sldMk cId="3465335380" sldId="697"/>
            <ac:picMk id="8194" creationId="{9632F928-C377-430F-A80F-82833BF59F52}"/>
          </ac:picMkLst>
        </pc:picChg>
      </pc:sldChg>
      <pc:sldChg chg="modSp mod">
        <pc:chgData name="David" userId="4a167d54-09e5-437e-86c7-3d90dd344c5c" providerId="ADAL" clId="{861825BE-3749-4972-B9DB-D0E0D1B03123}" dt="2020-04-13T08:22:50.001" v="581" actId="20577"/>
        <pc:sldMkLst>
          <pc:docMk/>
          <pc:sldMk cId="1543677184" sldId="698"/>
        </pc:sldMkLst>
        <pc:spChg chg="mod">
          <ac:chgData name="David" userId="4a167d54-09e5-437e-86c7-3d90dd344c5c" providerId="ADAL" clId="{861825BE-3749-4972-B9DB-D0E0D1B03123}" dt="2020-04-13T08:22:50.001" v="581" actId="20577"/>
          <ac:spMkLst>
            <pc:docMk/>
            <pc:sldMk cId="1543677184" sldId="698"/>
            <ac:spMk id="3" creationId="{9D087196-9606-42B3-8C07-7FE4BF1AC6FE}"/>
          </ac:spMkLst>
        </pc:spChg>
      </pc:sldChg>
      <pc:sldChg chg="modSp mod">
        <pc:chgData name="David" userId="4a167d54-09e5-437e-86c7-3d90dd344c5c" providerId="ADAL" clId="{861825BE-3749-4972-B9DB-D0E0D1B03123}" dt="2020-04-13T08:23:54.166" v="586" actId="5793"/>
        <pc:sldMkLst>
          <pc:docMk/>
          <pc:sldMk cId="730330360" sldId="700"/>
        </pc:sldMkLst>
        <pc:spChg chg="mod">
          <ac:chgData name="David" userId="4a167d54-09e5-437e-86c7-3d90dd344c5c" providerId="ADAL" clId="{861825BE-3749-4972-B9DB-D0E0D1B03123}" dt="2020-04-13T08:23:54.166" v="586" actId="5793"/>
          <ac:spMkLst>
            <pc:docMk/>
            <pc:sldMk cId="730330360" sldId="700"/>
            <ac:spMk id="3" creationId="{1109E9AF-FCB0-4BA1-85FF-4679F7B7FDBC}"/>
          </ac:spMkLst>
        </pc:spChg>
      </pc:sldChg>
      <pc:sldChg chg="modSp mod">
        <pc:chgData name="David" userId="4a167d54-09e5-437e-86c7-3d90dd344c5c" providerId="ADAL" clId="{861825BE-3749-4972-B9DB-D0E0D1B03123}" dt="2020-04-13T08:42:07.786" v="689" actId="20577"/>
        <pc:sldMkLst>
          <pc:docMk/>
          <pc:sldMk cId="3589076017" sldId="705"/>
        </pc:sldMkLst>
        <pc:spChg chg="mod">
          <ac:chgData name="David" userId="4a167d54-09e5-437e-86c7-3d90dd344c5c" providerId="ADAL" clId="{861825BE-3749-4972-B9DB-D0E0D1B03123}" dt="2020-03-30T18:25:51.042" v="240" actId="20577"/>
          <ac:spMkLst>
            <pc:docMk/>
            <pc:sldMk cId="3589076017" sldId="705"/>
            <ac:spMk id="2" creationId="{FA8CCC28-D22E-47ED-A85F-425191ABAD8B}"/>
          </ac:spMkLst>
        </pc:spChg>
        <pc:spChg chg="mod">
          <ac:chgData name="David" userId="4a167d54-09e5-437e-86c7-3d90dd344c5c" providerId="ADAL" clId="{861825BE-3749-4972-B9DB-D0E0D1B03123}" dt="2020-04-13T08:42:07.786" v="689" actId="20577"/>
          <ac:spMkLst>
            <pc:docMk/>
            <pc:sldMk cId="3589076017" sldId="705"/>
            <ac:spMk id="3" creationId="{F9126859-7859-4C8F-8544-B43112E8224F}"/>
          </ac:spMkLst>
        </pc:spChg>
      </pc:sldChg>
      <pc:sldChg chg="modSp mod">
        <pc:chgData name="David" userId="4a167d54-09e5-437e-86c7-3d90dd344c5c" providerId="ADAL" clId="{861825BE-3749-4972-B9DB-D0E0D1B03123}" dt="2020-03-30T18:31:51.300" v="532" actId="5793"/>
        <pc:sldMkLst>
          <pc:docMk/>
          <pc:sldMk cId="595150979" sldId="706"/>
        </pc:sldMkLst>
        <pc:spChg chg="mod">
          <ac:chgData name="David" userId="4a167d54-09e5-437e-86c7-3d90dd344c5c" providerId="ADAL" clId="{861825BE-3749-4972-B9DB-D0E0D1B03123}" dt="2020-03-30T18:31:51.300" v="532" actId="5793"/>
          <ac:spMkLst>
            <pc:docMk/>
            <pc:sldMk cId="595150979" sldId="706"/>
            <ac:spMk id="2" creationId="{F494898B-DCCC-472F-88F8-CDD052FC1BAE}"/>
          </ac:spMkLst>
        </pc:spChg>
      </pc:sldChg>
      <pc:sldChg chg="del">
        <pc:chgData name="David" userId="4a167d54-09e5-437e-86c7-3d90dd344c5c" providerId="ADAL" clId="{861825BE-3749-4972-B9DB-D0E0D1B03123}" dt="2020-03-30T18:21:26.820" v="140" actId="47"/>
        <pc:sldMkLst>
          <pc:docMk/>
          <pc:sldMk cId="397734126" sldId="708"/>
        </pc:sldMkLst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3185674030" sldId="711"/>
        </pc:sldMkLst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1797316074" sldId="712"/>
        </pc:sldMkLst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3115623580" sldId="713"/>
        </pc:sldMkLst>
      </pc:sldChg>
      <pc:sldChg chg="delSp add mod">
        <pc:chgData name="David" userId="4a167d54-09e5-437e-86c7-3d90dd344c5c" providerId="ADAL" clId="{861825BE-3749-4972-B9DB-D0E0D1B03123}" dt="2020-04-13T09:38:53.217" v="1078" actId="478"/>
        <pc:sldMkLst>
          <pc:docMk/>
          <pc:sldMk cId="1998802017" sldId="714"/>
        </pc:sldMkLst>
        <pc:spChg chg="del">
          <ac:chgData name="David" userId="4a167d54-09e5-437e-86c7-3d90dd344c5c" providerId="ADAL" clId="{861825BE-3749-4972-B9DB-D0E0D1B03123}" dt="2020-04-13T09:38:53.217" v="1078" actId="478"/>
          <ac:spMkLst>
            <pc:docMk/>
            <pc:sldMk cId="1998802017" sldId="714"/>
            <ac:spMk id="3" creationId="{47C19509-9B15-4C38-8904-AB2F39F4474D}"/>
          </ac:spMkLst>
        </pc:spChg>
      </pc:sldChg>
      <pc:sldChg chg="modSp add mod">
        <pc:chgData name="David" userId="4a167d54-09e5-437e-86c7-3d90dd344c5c" providerId="ADAL" clId="{861825BE-3749-4972-B9DB-D0E0D1B03123}" dt="2020-04-19T11:32:04.447" v="1316" actId="20577"/>
        <pc:sldMkLst>
          <pc:docMk/>
          <pc:sldMk cId="2430277315" sldId="715"/>
        </pc:sldMkLst>
        <pc:spChg chg="mod">
          <ac:chgData name="David" userId="4a167d54-09e5-437e-86c7-3d90dd344c5c" providerId="ADAL" clId="{861825BE-3749-4972-B9DB-D0E0D1B03123}" dt="2020-04-19T09:53:34.962" v="1237" actId="20577"/>
          <ac:spMkLst>
            <pc:docMk/>
            <pc:sldMk cId="2430277315" sldId="715"/>
            <ac:spMk id="2" creationId="{D6BB8CF0-F317-49CF-BA6C-420322418244}"/>
          </ac:spMkLst>
        </pc:spChg>
        <pc:spChg chg="mod">
          <ac:chgData name="David" userId="4a167d54-09e5-437e-86c7-3d90dd344c5c" providerId="ADAL" clId="{861825BE-3749-4972-B9DB-D0E0D1B03123}" dt="2020-04-19T11:32:04.447" v="1316" actId="20577"/>
          <ac:spMkLst>
            <pc:docMk/>
            <pc:sldMk cId="2430277315" sldId="715"/>
            <ac:spMk id="3" creationId="{E581BDE4-9436-4589-8C7B-8B57C39E6A42}"/>
          </ac:spMkLst>
        </pc:spChg>
      </pc:sldChg>
      <pc:sldChg chg="modSp add mod">
        <pc:chgData name="David" userId="4a167d54-09e5-437e-86c7-3d90dd344c5c" providerId="ADAL" clId="{861825BE-3749-4972-B9DB-D0E0D1B03123}" dt="2020-04-19T09:53:39.615" v="1239" actId="20577"/>
        <pc:sldMkLst>
          <pc:docMk/>
          <pc:sldMk cId="738288536" sldId="716"/>
        </pc:sldMkLst>
        <pc:spChg chg="mod">
          <ac:chgData name="David" userId="4a167d54-09e5-437e-86c7-3d90dd344c5c" providerId="ADAL" clId="{861825BE-3749-4972-B9DB-D0E0D1B03123}" dt="2020-04-19T09:53:39.615" v="1239" actId="20577"/>
          <ac:spMkLst>
            <pc:docMk/>
            <pc:sldMk cId="738288536" sldId="716"/>
            <ac:spMk id="2" creationId="{D6BB8CF0-F317-49CF-BA6C-420322418244}"/>
          </ac:spMkLst>
        </pc:spChg>
      </pc:sldChg>
      <pc:sldChg chg="add ord">
        <pc:chgData name="David" userId="4a167d54-09e5-437e-86c7-3d90dd344c5c" providerId="ADAL" clId="{861825BE-3749-4972-B9DB-D0E0D1B03123}" dt="2020-04-13T09:41:19.038" v="1102"/>
        <pc:sldMkLst>
          <pc:docMk/>
          <pc:sldMk cId="4061756367" sldId="717"/>
        </pc:sldMkLst>
      </pc:sldChg>
      <pc:sldChg chg="modSp add">
        <pc:chgData name="David" userId="4a167d54-09e5-437e-86c7-3d90dd344c5c" providerId="ADAL" clId="{861825BE-3749-4972-B9DB-D0E0D1B03123}" dt="2020-04-13T09:39:41.170" v="1079" actId="1076"/>
        <pc:sldMkLst>
          <pc:docMk/>
          <pc:sldMk cId="3455148870" sldId="718"/>
        </pc:sldMkLst>
        <pc:picChg chg="mod">
          <ac:chgData name="David" userId="4a167d54-09e5-437e-86c7-3d90dd344c5c" providerId="ADAL" clId="{861825BE-3749-4972-B9DB-D0E0D1B03123}" dt="2020-04-13T09:39:41.170" v="1079" actId="1076"/>
          <ac:picMkLst>
            <pc:docMk/>
            <pc:sldMk cId="3455148870" sldId="718"/>
            <ac:picMk id="4" creationId="{4995A756-2E1F-4400-B8D2-A1EAAC226CC4}"/>
          </ac:picMkLst>
        </pc:picChg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2129207517" sldId="719"/>
        </pc:sldMkLst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4249406409" sldId="730"/>
        </pc:sldMkLst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2267062703" sldId="731"/>
        </pc:sldMkLst>
      </pc:sldChg>
      <pc:sldChg chg="modSp mod">
        <pc:chgData name="David" userId="4a167d54-09e5-437e-86c7-3d90dd344c5c" providerId="ADAL" clId="{861825BE-3749-4972-B9DB-D0E0D1B03123}" dt="2020-04-13T08:42:46.763" v="706" actId="20577"/>
        <pc:sldMkLst>
          <pc:docMk/>
          <pc:sldMk cId="2228041625" sldId="738"/>
        </pc:sldMkLst>
        <pc:spChg chg="mod">
          <ac:chgData name="David" userId="4a167d54-09e5-437e-86c7-3d90dd344c5c" providerId="ADAL" clId="{861825BE-3749-4972-B9DB-D0E0D1B03123}" dt="2020-03-30T18:26:04.250" v="242" actId="20577"/>
          <ac:spMkLst>
            <pc:docMk/>
            <pc:sldMk cId="2228041625" sldId="738"/>
            <ac:spMk id="2" creationId="{FA8CCC28-D22E-47ED-A85F-425191ABAD8B}"/>
          </ac:spMkLst>
        </pc:spChg>
        <pc:spChg chg="mod">
          <ac:chgData name="David" userId="4a167d54-09e5-437e-86c7-3d90dd344c5c" providerId="ADAL" clId="{861825BE-3749-4972-B9DB-D0E0D1B03123}" dt="2020-04-13T08:42:46.763" v="706" actId="20577"/>
          <ac:spMkLst>
            <pc:docMk/>
            <pc:sldMk cId="2228041625" sldId="738"/>
            <ac:spMk id="3" creationId="{F9126859-7859-4C8F-8544-B43112E8224F}"/>
          </ac:spMkLst>
        </pc:spChg>
      </pc:sldChg>
      <pc:sldChg chg="modSp add mod">
        <pc:chgData name="David" userId="4a167d54-09e5-437e-86c7-3d90dd344c5c" providerId="ADAL" clId="{861825BE-3749-4972-B9DB-D0E0D1B03123}" dt="2020-04-13T09:38:17.593" v="1076" actId="1076"/>
        <pc:sldMkLst>
          <pc:docMk/>
          <pc:sldMk cId="939694623" sldId="739"/>
        </pc:sldMkLst>
        <pc:spChg chg="mod">
          <ac:chgData name="David" userId="4a167d54-09e5-437e-86c7-3d90dd344c5c" providerId="ADAL" clId="{861825BE-3749-4972-B9DB-D0E0D1B03123}" dt="2020-04-13T09:38:17.593" v="1076" actId="1076"/>
          <ac:spMkLst>
            <pc:docMk/>
            <pc:sldMk cId="939694623" sldId="739"/>
            <ac:spMk id="6" creationId="{B3C84E1F-AE2D-46E5-B705-3606440F2273}"/>
          </ac:spMkLst>
        </pc:spChg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2143990681" sldId="740"/>
        </pc:sldMkLst>
      </pc:sldChg>
      <pc:sldChg chg="modSp add mod modAnim">
        <pc:chgData name="David" userId="4a167d54-09e5-437e-86c7-3d90dd344c5c" providerId="ADAL" clId="{861825BE-3749-4972-B9DB-D0E0D1B03123}" dt="2020-04-13T08:26:36.694" v="608"/>
        <pc:sldMkLst>
          <pc:docMk/>
          <pc:sldMk cId="3666424895" sldId="747"/>
        </pc:sldMkLst>
        <pc:spChg chg="mod">
          <ac:chgData name="David" userId="4a167d54-09e5-437e-86c7-3d90dd344c5c" providerId="ADAL" clId="{861825BE-3749-4972-B9DB-D0E0D1B03123}" dt="2020-04-13T08:24:06.945" v="587"/>
          <ac:spMkLst>
            <pc:docMk/>
            <pc:sldMk cId="3666424895" sldId="747"/>
            <ac:spMk id="2" creationId="{57EE0AFC-B53E-4C13-B3A4-FE79167AEEF7}"/>
          </ac:spMkLst>
        </pc:spChg>
        <pc:spChg chg="mod">
          <ac:chgData name="David" userId="4a167d54-09e5-437e-86c7-3d90dd344c5c" providerId="ADAL" clId="{861825BE-3749-4972-B9DB-D0E0D1B03123}" dt="2020-04-13T08:25:01.196" v="592" actId="20577"/>
          <ac:spMkLst>
            <pc:docMk/>
            <pc:sldMk cId="3666424895" sldId="747"/>
            <ac:spMk id="9" creationId="{FD9F05EF-6538-44A8-897A-F751D3898F96}"/>
          </ac:spMkLst>
        </pc:spChg>
        <pc:picChg chg="mod">
          <ac:chgData name="David" userId="4a167d54-09e5-437e-86c7-3d90dd344c5c" providerId="ADAL" clId="{861825BE-3749-4972-B9DB-D0E0D1B03123}" dt="2020-04-13T08:26:26.736" v="605" actId="14100"/>
          <ac:picMkLst>
            <pc:docMk/>
            <pc:sldMk cId="3666424895" sldId="747"/>
            <ac:picMk id="7" creationId="{5F9CEEA4-611C-47EB-A1C0-1129326FFF02}"/>
          </ac:picMkLst>
        </pc:picChg>
        <pc:picChg chg="mod">
          <ac:chgData name="David" userId="4a167d54-09e5-437e-86c7-3d90dd344c5c" providerId="ADAL" clId="{861825BE-3749-4972-B9DB-D0E0D1B03123}" dt="2020-04-13T08:26:35.407" v="607" actId="1076"/>
          <ac:picMkLst>
            <pc:docMk/>
            <pc:sldMk cId="3666424895" sldId="747"/>
            <ac:picMk id="8" creationId="{05ADDA25-D151-4493-A64A-7BA1FF2CFAB2}"/>
          </ac:picMkLst>
        </pc:picChg>
      </pc:sldChg>
      <pc:sldChg chg="add ord">
        <pc:chgData name="David" userId="4a167d54-09e5-437e-86c7-3d90dd344c5c" providerId="ADAL" clId="{861825BE-3749-4972-B9DB-D0E0D1B03123}" dt="2020-04-13T09:42:04.286" v="1104"/>
        <pc:sldMkLst>
          <pc:docMk/>
          <pc:sldMk cId="3982524248" sldId="755"/>
        </pc:sldMkLst>
      </pc:sldChg>
      <pc:sldChg chg="add ord">
        <pc:chgData name="David" userId="4a167d54-09e5-437e-86c7-3d90dd344c5c" providerId="ADAL" clId="{861825BE-3749-4972-B9DB-D0E0D1B03123}" dt="2020-04-13T09:42:04.286" v="1104"/>
        <pc:sldMkLst>
          <pc:docMk/>
          <pc:sldMk cId="778891438" sldId="756"/>
        </pc:sldMkLst>
      </pc:sldChg>
      <pc:sldChg chg="modSp add mod">
        <pc:chgData name="David" userId="4a167d54-09e5-437e-86c7-3d90dd344c5c" providerId="ADAL" clId="{861825BE-3749-4972-B9DB-D0E0D1B03123}" dt="2020-04-13T09:34:16.527" v="973" actId="20577"/>
        <pc:sldMkLst>
          <pc:docMk/>
          <pc:sldMk cId="42303898" sldId="787"/>
        </pc:sldMkLst>
        <pc:spChg chg="mod">
          <ac:chgData name="David" userId="4a167d54-09e5-437e-86c7-3d90dd344c5c" providerId="ADAL" clId="{861825BE-3749-4972-B9DB-D0E0D1B03123}" dt="2020-04-13T09:34:16.527" v="973" actId="20577"/>
          <ac:spMkLst>
            <pc:docMk/>
            <pc:sldMk cId="42303898" sldId="787"/>
            <ac:spMk id="3" creationId="{FD0B426E-8999-4662-836B-E9B40437B271}"/>
          </ac:spMkLst>
        </pc:spChg>
      </pc:sldChg>
      <pc:sldChg chg="add">
        <pc:chgData name="David" userId="4a167d54-09e5-437e-86c7-3d90dd344c5c" providerId="ADAL" clId="{861825BE-3749-4972-B9DB-D0E0D1B03123}" dt="2020-04-13T08:57:31.468" v="770"/>
        <pc:sldMkLst>
          <pc:docMk/>
          <pc:sldMk cId="379668428" sldId="789"/>
        </pc:sldMkLst>
      </pc:sldChg>
      <pc:sldChg chg="addSp delSp modSp add mod">
        <pc:chgData name="David" userId="4a167d54-09e5-437e-86c7-3d90dd344c5c" providerId="ADAL" clId="{861825BE-3749-4972-B9DB-D0E0D1B03123}" dt="2020-04-13T09:37:02.186" v="978" actId="1076"/>
        <pc:sldMkLst>
          <pc:docMk/>
          <pc:sldMk cId="776766807" sldId="790"/>
        </pc:sldMkLst>
        <pc:picChg chg="add mod">
          <ac:chgData name="David" userId="4a167d54-09e5-437e-86c7-3d90dd344c5c" providerId="ADAL" clId="{861825BE-3749-4972-B9DB-D0E0D1B03123}" dt="2020-04-13T09:37:02.186" v="978" actId="1076"/>
          <ac:picMkLst>
            <pc:docMk/>
            <pc:sldMk cId="776766807" sldId="790"/>
            <ac:picMk id="4" creationId="{05091909-7F94-40ED-9AC8-BC1C9B691C15}"/>
          </ac:picMkLst>
        </pc:picChg>
        <pc:picChg chg="del">
          <ac:chgData name="David" userId="4a167d54-09e5-437e-86c7-3d90dd344c5c" providerId="ADAL" clId="{861825BE-3749-4972-B9DB-D0E0D1B03123}" dt="2020-04-13T09:36:55.712" v="974" actId="478"/>
          <ac:picMkLst>
            <pc:docMk/>
            <pc:sldMk cId="776766807" sldId="790"/>
            <ac:picMk id="5" creationId="{A5816B87-3382-4769-8CDF-F4B9E1A50720}"/>
          </ac:picMkLst>
        </pc:picChg>
      </pc:sldChg>
      <pc:sldChg chg="addSp delSp modSp add mod">
        <pc:chgData name="David" userId="4a167d54-09e5-437e-86c7-3d90dd344c5c" providerId="ADAL" clId="{861825BE-3749-4972-B9DB-D0E0D1B03123}" dt="2020-04-13T09:33:24.057" v="972" actId="1076"/>
        <pc:sldMkLst>
          <pc:docMk/>
          <pc:sldMk cId="3029999132" sldId="791"/>
        </pc:sldMkLst>
        <pc:spChg chg="mod">
          <ac:chgData name="David" userId="4a167d54-09e5-437e-86c7-3d90dd344c5c" providerId="ADAL" clId="{861825BE-3749-4972-B9DB-D0E0D1B03123}" dt="2020-04-13T09:33:14.009" v="969" actId="14100"/>
          <ac:spMkLst>
            <pc:docMk/>
            <pc:sldMk cId="3029999132" sldId="791"/>
            <ac:spMk id="3" creationId="{0F995DA6-7E55-4562-844D-BD2AE9527F53}"/>
          </ac:spMkLst>
        </pc:spChg>
        <pc:spChg chg="add del">
          <ac:chgData name="David" userId="4a167d54-09e5-437e-86c7-3d90dd344c5c" providerId="ADAL" clId="{861825BE-3749-4972-B9DB-D0E0D1B03123}" dt="2020-04-13T09:15:44.364" v="903"/>
          <ac:spMkLst>
            <pc:docMk/>
            <pc:sldMk cId="3029999132" sldId="791"/>
            <ac:spMk id="4" creationId="{B9753CF5-53E1-4AAF-AABD-2F4A8A45D3EE}"/>
          </ac:spMkLst>
        </pc:spChg>
        <pc:spChg chg="add mod">
          <ac:chgData name="David" userId="4a167d54-09e5-437e-86c7-3d90dd344c5c" providerId="ADAL" clId="{861825BE-3749-4972-B9DB-D0E0D1B03123}" dt="2020-04-13T09:33:24.057" v="972" actId="1076"/>
          <ac:spMkLst>
            <pc:docMk/>
            <pc:sldMk cId="3029999132" sldId="791"/>
            <ac:spMk id="5" creationId="{25792697-CF49-4788-B66A-96FFF32D7B20}"/>
          </ac:spMkLst>
        </pc:spChg>
        <pc:spChg chg="add mod">
          <ac:chgData name="David" userId="4a167d54-09e5-437e-86c7-3d90dd344c5c" providerId="ADAL" clId="{861825BE-3749-4972-B9DB-D0E0D1B03123}" dt="2020-04-13T09:33:21.777" v="971" actId="1076"/>
          <ac:spMkLst>
            <pc:docMk/>
            <pc:sldMk cId="3029999132" sldId="791"/>
            <ac:spMk id="6" creationId="{70720BCD-BF37-46F1-8030-040BBB9DAEB2}"/>
          </ac:spMkLst>
        </pc:spChg>
      </pc:sldChg>
    </pc:docChg>
  </pc:docChgLst>
  <pc:docChgLst>
    <pc:chgData name="David Urting" userId="4a167d54-09e5-437e-86c7-3d90dd344c5c" providerId="ADAL" clId="{1C046A77-F367-42A5-BAE5-9BCFE8F57514}"/>
    <pc:docChg chg="custSel delSld modSld">
      <pc:chgData name="David Urting" userId="4a167d54-09e5-437e-86c7-3d90dd344c5c" providerId="ADAL" clId="{1C046A77-F367-42A5-BAE5-9BCFE8F57514}" dt="2020-11-28T14:10:16.096" v="68" actId="47"/>
      <pc:docMkLst>
        <pc:docMk/>
      </pc:docMkLst>
      <pc:sldChg chg="del">
        <pc:chgData name="David Urting" userId="4a167d54-09e5-437e-86c7-3d90dd344c5c" providerId="ADAL" clId="{1C046A77-F367-42A5-BAE5-9BCFE8F57514}" dt="2020-11-28T14:10:16.096" v="68" actId="47"/>
        <pc:sldMkLst>
          <pc:docMk/>
          <pc:sldMk cId="169982851" sldId="666"/>
        </pc:sldMkLst>
      </pc:sldChg>
      <pc:sldChg chg="modSp mod">
        <pc:chgData name="David Urting" userId="4a167d54-09e5-437e-86c7-3d90dd344c5c" providerId="ADAL" clId="{1C046A77-F367-42A5-BAE5-9BCFE8F57514}" dt="2020-11-28T14:09:36.849" v="67" actId="20577"/>
        <pc:sldMkLst>
          <pc:docMk/>
          <pc:sldMk cId="2055136260" sldId="681"/>
        </pc:sldMkLst>
        <pc:spChg chg="mod">
          <ac:chgData name="David Urting" userId="4a167d54-09e5-437e-86c7-3d90dd344c5c" providerId="ADAL" clId="{1C046A77-F367-42A5-BAE5-9BCFE8F57514}" dt="2020-11-28T14:09:36.849" v="67" actId="20577"/>
          <ac:spMkLst>
            <pc:docMk/>
            <pc:sldMk cId="2055136260" sldId="681"/>
            <ac:spMk id="3" creationId="{1D3BDD2C-1CCB-4297-9D14-1FB6E8463485}"/>
          </ac:spMkLst>
        </pc:spChg>
      </pc:sldChg>
      <pc:sldChg chg="modSp mod">
        <pc:chgData name="David Urting" userId="4a167d54-09e5-437e-86c7-3d90dd344c5c" providerId="ADAL" clId="{1C046A77-F367-42A5-BAE5-9BCFE8F57514}" dt="2020-11-15T20:29:32.862" v="11" actId="20577"/>
        <pc:sldMkLst>
          <pc:docMk/>
          <pc:sldMk cId="2430277315" sldId="715"/>
        </pc:sldMkLst>
        <pc:spChg chg="mod">
          <ac:chgData name="David Urting" userId="4a167d54-09e5-437e-86c7-3d90dd344c5c" providerId="ADAL" clId="{1C046A77-F367-42A5-BAE5-9BCFE8F57514}" dt="2020-11-15T18:52:30.027" v="3" actId="20577"/>
          <ac:spMkLst>
            <pc:docMk/>
            <pc:sldMk cId="2430277315" sldId="715"/>
            <ac:spMk id="2" creationId="{D6BB8CF0-F317-49CF-BA6C-420322418244}"/>
          </ac:spMkLst>
        </pc:spChg>
        <pc:spChg chg="mod">
          <ac:chgData name="David Urting" userId="4a167d54-09e5-437e-86c7-3d90dd344c5c" providerId="ADAL" clId="{1C046A77-F367-42A5-BAE5-9BCFE8F57514}" dt="2020-11-15T20:29:32.862" v="11" actId="20577"/>
          <ac:spMkLst>
            <pc:docMk/>
            <pc:sldMk cId="2430277315" sldId="715"/>
            <ac:spMk id="3" creationId="{E581BDE4-9436-4589-8C7B-8B57C39E6A42}"/>
          </ac:spMkLst>
        </pc:spChg>
      </pc:sldChg>
      <pc:sldChg chg="modSp mod">
        <pc:chgData name="David Urting" userId="4a167d54-09e5-437e-86c7-3d90dd344c5c" providerId="ADAL" clId="{1C046A77-F367-42A5-BAE5-9BCFE8F57514}" dt="2020-11-15T18:52:35.269" v="8" actId="20577"/>
        <pc:sldMkLst>
          <pc:docMk/>
          <pc:sldMk cId="738288536" sldId="716"/>
        </pc:sldMkLst>
        <pc:spChg chg="mod">
          <ac:chgData name="David Urting" userId="4a167d54-09e5-437e-86c7-3d90dd344c5c" providerId="ADAL" clId="{1C046A77-F367-42A5-BAE5-9BCFE8F57514}" dt="2020-11-15T18:52:35.269" v="8" actId="20577"/>
          <ac:spMkLst>
            <pc:docMk/>
            <pc:sldMk cId="738288536" sldId="716"/>
            <ac:spMk id="2" creationId="{D6BB8CF0-F317-49CF-BA6C-42032241824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4B4A1-4B25-4610-B733-E60A3C68CCC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20E3ECC6-93DE-4731-884E-253D870BB4F4}">
      <dgm:prSet phldrT="[Tekst]"/>
      <dgm:spPr/>
      <dgm:t>
        <a:bodyPr/>
        <a:lstStyle/>
        <a:p>
          <a:r>
            <a:rPr lang="nl-BE" dirty="0"/>
            <a:t>Entry</a:t>
          </a:r>
        </a:p>
      </dgm:t>
    </dgm:pt>
    <dgm:pt modelId="{C3745B40-ADF3-4433-9901-B351DE1E3D4C}" type="parTrans" cxnId="{426876CE-B8CB-40D9-BF53-9874461FF043}">
      <dgm:prSet/>
      <dgm:spPr/>
      <dgm:t>
        <a:bodyPr/>
        <a:lstStyle/>
        <a:p>
          <a:endParaRPr lang="nl-BE"/>
        </a:p>
      </dgm:t>
    </dgm:pt>
    <dgm:pt modelId="{26036442-F08C-44B0-B4D4-A9B0863E1AD0}" type="sibTrans" cxnId="{426876CE-B8CB-40D9-BF53-9874461FF043}">
      <dgm:prSet/>
      <dgm:spPr/>
      <dgm:t>
        <a:bodyPr/>
        <a:lstStyle/>
        <a:p>
          <a:endParaRPr lang="nl-BE"/>
        </a:p>
      </dgm:t>
    </dgm:pt>
    <dgm:pt modelId="{5CFB860C-329E-4E78-A47A-B8E8B03D92D7}">
      <dgm:prSet phldrT="[Tekst]"/>
      <dgm:spPr/>
      <dgm:t>
        <a:bodyPr/>
        <a:lstStyle/>
        <a:p>
          <a:r>
            <a:rPr lang="nl-BE" dirty="0"/>
            <a:t>Startpunt vanwaar </a:t>
          </a:r>
          <a:r>
            <a:rPr lang="nl-BE" dirty="0" err="1"/>
            <a:t>webpack</a:t>
          </a:r>
          <a:r>
            <a:rPr lang="nl-BE" dirty="0"/>
            <a:t> moet beginnen verwerken</a:t>
          </a:r>
        </a:p>
      </dgm:t>
    </dgm:pt>
    <dgm:pt modelId="{83CD5821-471B-4902-AB8B-1AAF877C0676}" type="parTrans" cxnId="{7D264054-0B07-4F98-B76A-D4CB9FCE5667}">
      <dgm:prSet/>
      <dgm:spPr/>
      <dgm:t>
        <a:bodyPr/>
        <a:lstStyle/>
        <a:p>
          <a:endParaRPr lang="nl-BE"/>
        </a:p>
      </dgm:t>
    </dgm:pt>
    <dgm:pt modelId="{6DF3F3D1-795F-4E6A-8632-DD2A357D641E}" type="sibTrans" cxnId="{7D264054-0B07-4F98-B76A-D4CB9FCE5667}">
      <dgm:prSet/>
      <dgm:spPr/>
      <dgm:t>
        <a:bodyPr/>
        <a:lstStyle/>
        <a:p>
          <a:endParaRPr lang="nl-BE"/>
        </a:p>
      </dgm:t>
    </dgm:pt>
    <dgm:pt modelId="{1106B374-B552-4B71-A281-D26D71CB7463}">
      <dgm:prSet phldrT="[Tekst]"/>
      <dgm:spPr/>
      <dgm:t>
        <a:bodyPr/>
        <a:lstStyle/>
        <a:p>
          <a:r>
            <a:rPr lang="nl-BE" b="1" dirty="0"/>
            <a:t>Default</a:t>
          </a:r>
          <a:r>
            <a:rPr lang="nl-BE" dirty="0"/>
            <a:t>: ./</a:t>
          </a:r>
          <a:r>
            <a:rPr lang="nl-BE" dirty="0" err="1"/>
            <a:t>src</a:t>
          </a:r>
          <a:r>
            <a:rPr lang="nl-BE" dirty="0"/>
            <a:t>/index.js</a:t>
          </a:r>
        </a:p>
      </dgm:t>
    </dgm:pt>
    <dgm:pt modelId="{E53C0A3B-BF9A-4E67-878E-7321A7CA0CFF}" type="parTrans" cxnId="{6D5AE41F-C932-496A-9572-41F6CFDF2847}">
      <dgm:prSet/>
      <dgm:spPr/>
      <dgm:t>
        <a:bodyPr/>
        <a:lstStyle/>
        <a:p>
          <a:endParaRPr lang="nl-BE"/>
        </a:p>
      </dgm:t>
    </dgm:pt>
    <dgm:pt modelId="{DB8DFD43-936F-4987-823D-28AAE9F45C76}" type="sibTrans" cxnId="{6D5AE41F-C932-496A-9572-41F6CFDF2847}">
      <dgm:prSet/>
      <dgm:spPr/>
      <dgm:t>
        <a:bodyPr/>
        <a:lstStyle/>
        <a:p>
          <a:endParaRPr lang="nl-BE"/>
        </a:p>
      </dgm:t>
    </dgm:pt>
    <dgm:pt modelId="{D78D961D-C0EF-4583-A60A-727B065B72F8}">
      <dgm:prSet phldrT="[Tekst]"/>
      <dgm:spPr/>
      <dgm:t>
        <a:bodyPr/>
        <a:lstStyle/>
        <a:p>
          <a:r>
            <a:rPr lang="nl-BE" dirty="0" err="1"/>
            <a:t>Loader</a:t>
          </a:r>
          <a:endParaRPr lang="nl-BE" dirty="0"/>
        </a:p>
      </dgm:t>
    </dgm:pt>
    <dgm:pt modelId="{006B19C0-68D9-4776-BFBB-A6EC667096AF}" type="parTrans" cxnId="{49814EFA-AFD2-463A-8403-7B6C953E0E73}">
      <dgm:prSet/>
      <dgm:spPr/>
      <dgm:t>
        <a:bodyPr/>
        <a:lstStyle/>
        <a:p>
          <a:endParaRPr lang="nl-BE"/>
        </a:p>
      </dgm:t>
    </dgm:pt>
    <dgm:pt modelId="{1BE34B0D-FF19-4A9D-B0A6-9E606E4CEA99}" type="sibTrans" cxnId="{49814EFA-AFD2-463A-8403-7B6C953E0E73}">
      <dgm:prSet/>
      <dgm:spPr/>
      <dgm:t>
        <a:bodyPr/>
        <a:lstStyle/>
        <a:p>
          <a:endParaRPr lang="nl-BE"/>
        </a:p>
      </dgm:t>
    </dgm:pt>
    <dgm:pt modelId="{62608CC6-6740-4F7C-9276-2DDE1505E6F5}">
      <dgm:prSet phldrT="[Tekst]"/>
      <dgm:spPr/>
      <dgm:t>
        <a:bodyPr/>
        <a:lstStyle/>
        <a:p>
          <a:r>
            <a:rPr lang="nl-BE" dirty="0" err="1"/>
            <a:t>Loaders</a:t>
          </a:r>
          <a:r>
            <a:rPr lang="nl-BE" dirty="0"/>
            <a:t> staan in voor het laden van niet-</a:t>
          </a:r>
          <a:r>
            <a:rPr lang="nl-BE" dirty="0" err="1"/>
            <a:t>JavaScript</a:t>
          </a:r>
          <a:r>
            <a:rPr lang="nl-BE" dirty="0"/>
            <a:t> files en de omvorming ervan</a:t>
          </a:r>
        </a:p>
      </dgm:t>
    </dgm:pt>
    <dgm:pt modelId="{31F03CEF-07B8-4C7C-AF99-BE21EC4B400F}" type="parTrans" cxnId="{88D141F9-2D6B-4B07-BA54-A27962292E13}">
      <dgm:prSet/>
      <dgm:spPr/>
      <dgm:t>
        <a:bodyPr/>
        <a:lstStyle/>
        <a:p>
          <a:endParaRPr lang="nl-BE"/>
        </a:p>
      </dgm:t>
    </dgm:pt>
    <dgm:pt modelId="{803B8DCA-9AC6-43E9-A832-266BEB6EB744}" type="sibTrans" cxnId="{88D141F9-2D6B-4B07-BA54-A27962292E13}">
      <dgm:prSet/>
      <dgm:spPr/>
      <dgm:t>
        <a:bodyPr/>
        <a:lstStyle/>
        <a:p>
          <a:endParaRPr lang="nl-BE"/>
        </a:p>
      </dgm:t>
    </dgm:pt>
    <dgm:pt modelId="{744DE53E-BCB9-4EBB-8ACE-2B4E39836571}">
      <dgm:prSet phldrT="[Tekst]"/>
      <dgm:spPr/>
      <dgm:t>
        <a:bodyPr/>
        <a:lstStyle/>
        <a:p>
          <a:r>
            <a:rPr lang="nl-BE" i="1" dirty="0"/>
            <a:t>Voorbeeld</a:t>
          </a:r>
          <a:r>
            <a:rPr lang="nl-BE" dirty="0"/>
            <a:t>: .</a:t>
          </a:r>
          <a:r>
            <a:rPr lang="nl-BE" dirty="0" err="1"/>
            <a:t>scss</a:t>
          </a:r>
          <a:r>
            <a:rPr lang="nl-BE" dirty="0"/>
            <a:t> files inladen</a:t>
          </a:r>
        </a:p>
      </dgm:t>
    </dgm:pt>
    <dgm:pt modelId="{7B664564-1E3B-4459-A499-88FADC6AA7A6}" type="parTrans" cxnId="{C76DFDAA-909F-4536-9E74-7CAA56EF511B}">
      <dgm:prSet/>
      <dgm:spPr/>
      <dgm:t>
        <a:bodyPr/>
        <a:lstStyle/>
        <a:p>
          <a:endParaRPr lang="nl-BE"/>
        </a:p>
      </dgm:t>
    </dgm:pt>
    <dgm:pt modelId="{B72D1D23-A168-4833-A249-B7E99956227D}" type="sibTrans" cxnId="{C76DFDAA-909F-4536-9E74-7CAA56EF511B}">
      <dgm:prSet/>
      <dgm:spPr/>
      <dgm:t>
        <a:bodyPr/>
        <a:lstStyle/>
        <a:p>
          <a:endParaRPr lang="nl-BE"/>
        </a:p>
      </dgm:t>
    </dgm:pt>
    <dgm:pt modelId="{0E1721A9-8DCB-42D7-962D-EDACFEA83BDC}">
      <dgm:prSet phldrT="[Tekst]"/>
      <dgm:spPr/>
      <dgm:t>
        <a:bodyPr/>
        <a:lstStyle/>
        <a:p>
          <a:r>
            <a:rPr lang="nl-BE" dirty="0" err="1"/>
            <a:t>Plugin</a:t>
          </a:r>
          <a:endParaRPr lang="nl-BE" dirty="0"/>
        </a:p>
      </dgm:t>
    </dgm:pt>
    <dgm:pt modelId="{FE04BBA9-13E9-4A12-A7C0-CDBC530D187D}" type="parTrans" cxnId="{1162721A-43A0-4EDF-8EE9-7A9FA131C0F0}">
      <dgm:prSet/>
      <dgm:spPr/>
      <dgm:t>
        <a:bodyPr/>
        <a:lstStyle/>
        <a:p>
          <a:endParaRPr lang="nl-BE"/>
        </a:p>
      </dgm:t>
    </dgm:pt>
    <dgm:pt modelId="{30E5048A-5B40-4445-AB05-157307834D03}" type="sibTrans" cxnId="{1162721A-43A0-4EDF-8EE9-7A9FA131C0F0}">
      <dgm:prSet/>
      <dgm:spPr/>
      <dgm:t>
        <a:bodyPr/>
        <a:lstStyle/>
        <a:p>
          <a:endParaRPr lang="nl-BE"/>
        </a:p>
      </dgm:t>
    </dgm:pt>
    <dgm:pt modelId="{D6E6153A-A01D-4E57-8E29-BC13E48E670F}">
      <dgm:prSet phldrT="[Tekst]"/>
      <dgm:spPr/>
      <dgm:t>
        <a:bodyPr/>
        <a:lstStyle/>
        <a:p>
          <a:r>
            <a:rPr lang="nl-BE" dirty="0"/>
            <a:t>Kunnen complexere taken uitvoeren, op meerdere files bijvoorbeeld.</a:t>
          </a:r>
        </a:p>
      </dgm:t>
    </dgm:pt>
    <dgm:pt modelId="{09E0CE10-E5B5-4260-88C2-5BBC0E8BF71C}" type="parTrans" cxnId="{FF0757CE-5E77-40C9-A286-CC26C7E532F8}">
      <dgm:prSet/>
      <dgm:spPr/>
      <dgm:t>
        <a:bodyPr/>
        <a:lstStyle/>
        <a:p>
          <a:endParaRPr lang="nl-BE"/>
        </a:p>
      </dgm:t>
    </dgm:pt>
    <dgm:pt modelId="{AF81C36D-F1DC-4767-A66B-AF8060927931}" type="sibTrans" cxnId="{FF0757CE-5E77-40C9-A286-CC26C7E532F8}">
      <dgm:prSet/>
      <dgm:spPr/>
      <dgm:t>
        <a:bodyPr/>
        <a:lstStyle/>
        <a:p>
          <a:endParaRPr lang="nl-BE"/>
        </a:p>
      </dgm:t>
    </dgm:pt>
    <dgm:pt modelId="{6E77B965-A52A-43A6-BEE5-D6BEA4350168}">
      <dgm:prSet phldrT="[Tekst]"/>
      <dgm:spPr/>
      <dgm:t>
        <a:bodyPr/>
        <a:lstStyle/>
        <a:p>
          <a:r>
            <a:rPr lang="nl-BE" dirty="0"/>
            <a:t>Mode</a:t>
          </a:r>
        </a:p>
      </dgm:t>
    </dgm:pt>
    <dgm:pt modelId="{6A437F9D-43AA-4503-8A8A-1C3B8264BF1A}" type="parTrans" cxnId="{F63076D5-E5D0-4FED-A7C6-2FEFB5419B36}">
      <dgm:prSet/>
      <dgm:spPr/>
      <dgm:t>
        <a:bodyPr/>
        <a:lstStyle/>
        <a:p>
          <a:endParaRPr lang="nl-BE"/>
        </a:p>
      </dgm:t>
    </dgm:pt>
    <dgm:pt modelId="{2A5C6E4B-BFD4-437C-82E9-13EA6C7EE24A}" type="sibTrans" cxnId="{F63076D5-E5D0-4FED-A7C6-2FEFB5419B36}">
      <dgm:prSet/>
      <dgm:spPr/>
      <dgm:t>
        <a:bodyPr/>
        <a:lstStyle/>
        <a:p>
          <a:endParaRPr lang="nl-BE"/>
        </a:p>
      </dgm:t>
    </dgm:pt>
    <dgm:pt modelId="{6B02D51A-DDF6-4131-A5C4-BAB952D19878}">
      <dgm:prSet phldrT="[Tekst]"/>
      <dgm:spPr/>
      <dgm:t>
        <a:bodyPr/>
        <a:lstStyle/>
        <a:p>
          <a:r>
            <a:rPr lang="nl-BE" dirty="0"/>
            <a:t>Output</a:t>
          </a:r>
        </a:p>
      </dgm:t>
    </dgm:pt>
    <dgm:pt modelId="{5EB96F40-1B75-49A7-AFC4-58F69EB8E7C2}" type="parTrans" cxnId="{C4F689BA-85CC-46BD-998D-A9E847C7DDDC}">
      <dgm:prSet/>
      <dgm:spPr/>
      <dgm:t>
        <a:bodyPr/>
        <a:lstStyle/>
        <a:p>
          <a:endParaRPr lang="nl-BE"/>
        </a:p>
      </dgm:t>
    </dgm:pt>
    <dgm:pt modelId="{2461B3CC-F0B9-45F2-865B-C78BED7077B1}" type="sibTrans" cxnId="{C4F689BA-85CC-46BD-998D-A9E847C7DDDC}">
      <dgm:prSet/>
      <dgm:spPr/>
      <dgm:t>
        <a:bodyPr/>
        <a:lstStyle/>
        <a:p>
          <a:endParaRPr lang="nl-BE"/>
        </a:p>
      </dgm:t>
    </dgm:pt>
    <dgm:pt modelId="{8B41FBE3-3854-4DC5-A7E0-D37F854486DF}">
      <dgm:prSet phldrT="[Tekst]"/>
      <dgm:spPr/>
      <dgm:t>
        <a:bodyPr/>
        <a:lstStyle/>
        <a:p>
          <a:r>
            <a:rPr lang="nl-BE" dirty="0"/>
            <a:t>Geeft aan waar </a:t>
          </a:r>
          <a:r>
            <a:rPr lang="nl-BE" dirty="0" err="1"/>
            <a:t>webpack</a:t>
          </a:r>
          <a:r>
            <a:rPr lang="nl-BE" dirty="0"/>
            <a:t> de output moet plaatsen</a:t>
          </a:r>
        </a:p>
      </dgm:t>
    </dgm:pt>
    <dgm:pt modelId="{2B90CC12-CA7D-42E6-8D90-D14C11F768F2}" type="parTrans" cxnId="{F57FDBC9-4CA2-43B9-BE2D-AB28DAC73CE1}">
      <dgm:prSet/>
      <dgm:spPr/>
      <dgm:t>
        <a:bodyPr/>
        <a:lstStyle/>
        <a:p>
          <a:endParaRPr lang="nl-BE"/>
        </a:p>
      </dgm:t>
    </dgm:pt>
    <dgm:pt modelId="{359DE52E-7736-4161-8771-7A94EEE3D4FE}" type="sibTrans" cxnId="{F57FDBC9-4CA2-43B9-BE2D-AB28DAC73CE1}">
      <dgm:prSet/>
      <dgm:spPr/>
      <dgm:t>
        <a:bodyPr/>
        <a:lstStyle/>
        <a:p>
          <a:endParaRPr lang="nl-BE"/>
        </a:p>
      </dgm:t>
    </dgm:pt>
    <dgm:pt modelId="{02EF792C-2213-4B3F-A24D-4CC661B93106}">
      <dgm:prSet phldrT="[Tekst]"/>
      <dgm:spPr/>
      <dgm:t>
        <a:bodyPr/>
        <a:lstStyle/>
        <a:p>
          <a:r>
            <a:rPr lang="nl-BE" b="1" dirty="0"/>
            <a:t>Default</a:t>
          </a:r>
          <a:r>
            <a:rPr lang="nl-BE" dirty="0"/>
            <a:t>: ./dist, met minstens ./dist/main.js</a:t>
          </a:r>
        </a:p>
      </dgm:t>
    </dgm:pt>
    <dgm:pt modelId="{BB7086F4-D5B2-441E-B4D6-5195B01B1348}" type="parTrans" cxnId="{6F70D9FE-4396-41EB-965C-BD6BCB1B367D}">
      <dgm:prSet/>
      <dgm:spPr/>
      <dgm:t>
        <a:bodyPr/>
        <a:lstStyle/>
        <a:p>
          <a:endParaRPr lang="nl-BE"/>
        </a:p>
      </dgm:t>
    </dgm:pt>
    <dgm:pt modelId="{B90280BD-657F-43E3-B174-DAA52D48F384}" type="sibTrans" cxnId="{6F70D9FE-4396-41EB-965C-BD6BCB1B367D}">
      <dgm:prSet/>
      <dgm:spPr/>
      <dgm:t>
        <a:bodyPr/>
        <a:lstStyle/>
        <a:p>
          <a:endParaRPr lang="nl-BE"/>
        </a:p>
      </dgm:t>
    </dgm:pt>
    <dgm:pt modelId="{EB04E8A5-54FA-4F7A-AEE5-9D882236763D}">
      <dgm:prSet phldrT="[Tekst]"/>
      <dgm:spPr/>
      <dgm:t>
        <a:bodyPr/>
        <a:lstStyle/>
        <a:p>
          <a:r>
            <a:rPr lang="nl-BE" b="1" dirty="0"/>
            <a:t>Default</a:t>
          </a:r>
          <a:r>
            <a:rPr lang="nl-BE" dirty="0"/>
            <a:t>: </a:t>
          </a:r>
          <a:r>
            <a:rPr lang="nl-BE" dirty="0" err="1"/>
            <a:t>production</a:t>
          </a:r>
          <a:endParaRPr lang="nl-BE" dirty="0"/>
        </a:p>
      </dgm:t>
    </dgm:pt>
    <dgm:pt modelId="{9AD7775B-0CC4-4180-961D-388E8DCDB6D9}" type="parTrans" cxnId="{A8E0D45B-0A02-42B6-9361-5AC51147830A}">
      <dgm:prSet/>
      <dgm:spPr/>
      <dgm:t>
        <a:bodyPr/>
        <a:lstStyle/>
        <a:p>
          <a:endParaRPr lang="nl-BE"/>
        </a:p>
      </dgm:t>
    </dgm:pt>
    <dgm:pt modelId="{DA31C083-1184-4F33-91C8-6FA2CB79B52E}" type="sibTrans" cxnId="{A8E0D45B-0A02-42B6-9361-5AC51147830A}">
      <dgm:prSet/>
      <dgm:spPr/>
      <dgm:t>
        <a:bodyPr/>
        <a:lstStyle/>
        <a:p>
          <a:endParaRPr lang="nl-BE"/>
        </a:p>
      </dgm:t>
    </dgm:pt>
    <dgm:pt modelId="{9B670A60-56D3-43AC-A324-D47AC220451C}">
      <dgm:prSet phldrT="[Tekst]"/>
      <dgm:spPr/>
      <dgm:t>
        <a:bodyPr/>
        <a:lstStyle/>
        <a:p>
          <a:r>
            <a:rPr lang="nl-BE" dirty="0"/>
            <a:t>De modus bepaalt welke </a:t>
          </a:r>
          <a:r>
            <a:rPr lang="nl-BE" dirty="0" err="1"/>
            <a:t>optimisaties</a:t>
          </a:r>
          <a:r>
            <a:rPr lang="nl-BE" dirty="0"/>
            <a:t> </a:t>
          </a:r>
          <a:r>
            <a:rPr lang="nl-BE" dirty="0" err="1"/>
            <a:t>webpack</a:t>
          </a:r>
          <a:r>
            <a:rPr lang="nl-BE" dirty="0"/>
            <a:t> moet doen (development, </a:t>
          </a:r>
          <a:r>
            <a:rPr lang="nl-BE" dirty="0" err="1"/>
            <a:t>production</a:t>
          </a:r>
          <a:r>
            <a:rPr lang="nl-BE" dirty="0"/>
            <a:t>)</a:t>
          </a:r>
        </a:p>
      </dgm:t>
    </dgm:pt>
    <dgm:pt modelId="{A21CE43E-E432-431A-B729-DF69EEEA8F78}" type="parTrans" cxnId="{F7A6428C-E856-4BC9-A140-889FE2B45871}">
      <dgm:prSet/>
      <dgm:spPr/>
      <dgm:t>
        <a:bodyPr/>
        <a:lstStyle/>
        <a:p>
          <a:endParaRPr lang="nl-BE"/>
        </a:p>
      </dgm:t>
    </dgm:pt>
    <dgm:pt modelId="{79506524-196F-4243-A931-D87283CF7B39}" type="sibTrans" cxnId="{F7A6428C-E856-4BC9-A140-889FE2B45871}">
      <dgm:prSet/>
      <dgm:spPr/>
      <dgm:t>
        <a:bodyPr/>
        <a:lstStyle/>
        <a:p>
          <a:endParaRPr lang="nl-BE"/>
        </a:p>
      </dgm:t>
    </dgm:pt>
    <dgm:pt modelId="{65B9ABB3-CED3-43D5-BA75-9593580BF7B1}">
      <dgm:prSet phldrT="[Tekst]"/>
      <dgm:spPr/>
      <dgm:t>
        <a:bodyPr/>
        <a:lstStyle/>
        <a:p>
          <a:r>
            <a:rPr lang="nl-BE" i="1" dirty="0"/>
            <a:t>Voorbeeld</a:t>
          </a:r>
          <a:r>
            <a:rPr lang="nl-BE" dirty="0"/>
            <a:t>: </a:t>
          </a:r>
          <a:r>
            <a:rPr lang="nl-BE" dirty="0" err="1"/>
            <a:t>bundling</a:t>
          </a:r>
          <a:r>
            <a:rPr lang="nl-BE" dirty="0"/>
            <a:t> &amp; </a:t>
          </a:r>
          <a:r>
            <a:rPr lang="nl-BE" dirty="0" err="1"/>
            <a:t>minification</a:t>
          </a:r>
          <a:r>
            <a:rPr lang="nl-BE" dirty="0"/>
            <a:t>, parameters toepassen, copyright zetten, … </a:t>
          </a:r>
        </a:p>
      </dgm:t>
    </dgm:pt>
    <dgm:pt modelId="{65A26734-2189-424B-B41D-C4D94E6BA759}" type="parTrans" cxnId="{94253802-8A02-4905-AD27-C67272D75AEF}">
      <dgm:prSet/>
      <dgm:spPr/>
      <dgm:t>
        <a:bodyPr/>
        <a:lstStyle/>
        <a:p>
          <a:endParaRPr lang="nl-BE"/>
        </a:p>
      </dgm:t>
    </dgm:pt>
    <dgm:pt modelId="{1F189DC1-C509-404C-B0EA-4164BD8BBC91}" type="sibTrans" cxnId="{94253802-8A02-4905-AD27-C67272D75AEF}">
      <dgm:prSet/>
      <dgm:spPr/>
      <dgm:t>
        <a:bodyPr/>
        <a:lstStyle/>
        <a:p>
          <a:endParaRPr lang="nl-BE"/>
        </a:p>
      </dgm:t>
    </dgm:pt>
    <dgm:pt modelId="{40CCCE49-714E-4C1C-875C-1417BF8A9125}" type="pres">
      <dgm:prSet presAssocID="{DC34B4A1-4B25-4610-B733-E60A3C68CCC5}" presName="linearFlow" presStyleCnt="0">
        <dgm:presLayoutVars>
          <dgm:dir/>
          <dgm:animLvl val="lvl"/>
          <dgm:resizeHandles val="exact"/>
        </dgm:presLayoutVars>
      </dgm:prSet>
      <dgm:spPr/>
    </dgm:pt>
    <dgm:pt modelId="{2DEAC057-D4FF-49FA-A9F3-DED7D639D30B}" type="pres">
      <dgm:prSet presAssocID="{20E3ECC6-93DE-4731-884E-253D870BB4F4}" presName="composite" presStyleCnt="0"/>
      <dgm:spPr/>
    </dgm:pt>
    <dgm:pt modelId="{CA50026B-49E1-484D-ABE4-73E46904D7AB}" type="pres">
      <dgm:prSet presAssocID="{20E3ECC6-93DE-4731-884E-253D870BB4F4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A543402-6FF3-46E3-8FC2-8B463737480F}" type="pres">
      <dgm:prSet presAssocID="{20E3ECC6-93DE-4731-884E-253D870BB4F4}" presName="descendantText" presStyleLbl="alignAcc1" presStyleIdx="0" presStyleCnt="5">
        <dgm:presLayoutVars>
          <dgm:bulletEnabled val="1"/>
        </dgm:presLayoutVars>
      </dgm:prSet>
      <dgm:spPr/>
    </dgm:pt>
    <dgm:pt modelId="{6C9B21A2-9D11-4DD5-824C-D807079006C0}" type="pres">
      <dgm:prSet presAssocID="{26036442-F08C-44B0-B4D4-A9B0863E1AD0}" presName="sp" presStyleCnt="0"/>
      <dgm:spPr/>
    </dgm:pt>
    <dgm:pt modelId="{459D09CF-BC82-4B6A-BE0B-A97495DD162E}" type="pres">
      <dgm:prSet presAssocID="{D78D961D-C0EF-4583-A60A-727B065B72F8}" presName="composite" presStyleCnt="0"/>
      <dgm:spPr/>
    </dgm:pt>
    <dgm:pt modelId="{0048E71E-31D5-4B9A-B494-53E2F7212E8B}" type="pres">
      <dgm:prSet presAssocID="{D78D961D-C0EF-4583-A60A-727B065B72F8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9B60140A-417C-4AA2-89C2-524293E36C67}" type="pres">
      <dgm:prSet presAssocID="{D78D961D-C0EF-4583-A60A-727B065B72F8}" presName="descendantText" presStyleLbl="alignAcc1" presStyleIdx="1" presStyleCnt="5">
        <dgm:presLayoutVars>
          <dgm:bulletEnabled val="1"/>
        </dgm:presLayoutVars>
      </dgm:prSet>
      <dgm:spPr/>
    </dgm:pt>
    <dgm:pt modelId="{D37612FB-7C1D-4F12-AA37-5EAD02C2ECB0}" type="pres">
      <dgm:prSet presAssocID="{1BE34B0D-FF19-4A9D-B0A6-9E606E4CEA99}" presName="sp" presStyleCnt="0"/>
      <dgm:spPr/>
    </dgm:pt>
    <dgm:pt modelId="{5B89AF14-CDCE-48DD-8D70-5A1BE7130190}" type="pres">
      <dgm:prSet presAssocID="{0E1721A9-8DCB-42D7-962D-EDACFEA83BDC}" presName="composite" presStyleCnt="0"/>
      <dgm:spPr/>
    </dgm:pt>
    <dgm:pt modelId="{F84D22C7-27AA-4F7A-9428-143B90DCD248}" type="pres">
      <dgm:prSet presAssocID="{0E1721A9-8DCB-42D7-962D-EDACFEA83BDC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B5A0D41-AD0B-4596-AFD8-06A2BA1B8DEE}" type="pres">
      <dgm:prSet presAssocID="{0E1721A9-8DCB-42D7-962D-EDACFEA83BDC}" presName="descendantText" presStyleLbl="alignAcc1" presStyleIdx="2" presStyleCnt="5">
        <dgm:presLayoutVars>
          <dgm:bulletEnabled val="1"/>
        </dgm:presLayoutVars>
      </dgm:prSet>
      <dgm:spPr/>
    </dgm:pt>
    <dgm:pt modelId="{9E4E6F90-21E8-4C51-9A80-D47258682C6D}" type="pres">
      <dgm:prSet presAssocID="{30E5048A-5B40-4445-AB05-157307834D03}" presName="sp" presStyleCnt="0"/>
      <dgm:spPr/>
    </dgm:pt>
    <dgm:pt modelId="{AF334195-FBE4-4D45-8C0C-A83D1EB223EF}" type="pres">
      <dgm:prSet presAssocID="{6E77B965-A52A-43A6-BEE5-D6BEA4350168}" presName="composite" presStyleCnt="0"/>
      <dgm:spPr/>
    </dgm:pt>
    <dgm:pt modelId="{F0A95A68-AB69-4AD5-8DE6-687EE3A34DBC}" type="pres">
      <dgm:prSet presAssocID="{6E77B965-A52A-43A6-BEE5-D6BEA435016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2B34CE3C-CBC5-43C2-AF36-A67B8C19DEC8}" type="pres">
      <dgm:prSet presAssocID="{6E77B965-A52A-43A6-BEE5-D6BEA4350168}" presName="descendantText" presStyleLbl="alignAcc1" presStyleIdx="3" presStyleCnt="5">
        <dgm:presLayoutVars>
          <dgm:bulletEnabled val="1"/>
        </dgm:presLayoutVars>
      </dgm:prSet>
      <dgm:spPr/>
    </dgm:pt>
    <dgm:pt modelId="{D5330680-761D-4847-8F50-F5F728E28516}" type="pres">
      <dgm:prSet presAssocID="{2A5C6E4B-BFD4-437C-82E9-13EA6C7EE24A}" presName="sp" presStyleCnt="0"/>
      <dgm:spPr/>
    </dgm:pt>
    <dgm:pt modelId="{8887F220-588A-4756-BD11-3C543DE2071B}" type="pres">
      <dgm:prSet presAssocID="{6B02D51A-DDF6-4131-A5C4-BAB952D19878}" presName="composite" presStyleCnt="0"/>
      <dgm:spPr/>
    </dgm:pt>
    <dgm:pt modelId="{0870EF68-ED9A-4801-AA15-28D7DF520722}" type="pres">
      <dgm:prSet presAssocID="{6B02D51A-DDF6-4131-A5C4-BAB952D19878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5FA06769-38EA-41A2-A541-B57628672DEB}" type="pres">
      <dgm:prSet presAssocID="{6B02D51A-DDF6-4131-A5C4-BAB952D19878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94253802-8A02-4905-AD27-C67272D75AEF}" srcId="{0E1721A9-8DCB-42D7-962D-EDACFEA83BDC}" destId="{65B9ABB3-CED3-43D5-BA75-9593580BF7B1}" srcOrd="1" destOrd="0" parTransId="{65A26734-2189-424B-B41D-C4D94E6BA759}" sibTransId="{1F189DC1-C509-404C-B0EA-4164BD8BBC91}"/>
    <dgm:cxn modelId="{C80B6405-57C7-45FF-B47B-7F7F64886D4E}" type="presOf" srcId="{D78D961D-C0EF-4583-A60A-727B065B72F8}" destId="{0048E71E-31D5-4B9A-B494-53E2F7212E8B}" srcOrd="0" destOrd="0" presId="urn:microsoft.com/office/officeart/2005/8/layout/chevron2"/>
    <dgm:cxn modelId="{1162721A-43A0-4EDF-8EE9-7A9FA131C0F0}" srcId="{DC34B4A1-4B25-4610-B733-E60A3C68CCC5}" destId="{0E1721A9-8DCB-42D7-962D-EDACFEA83BDC}" srcOrd="2" destOrd="0" parTransId="{FE04BBA9-13E9-4A12-A7C0-CDBC530D187D}" sibTransId="{30E5048A-5B40-4445-AB05-157307834D03}"/>
    <dgm:cxn modelId="{E245BD1B-6900-4CFC-96D1-2A4335A0608A}" type="presOf" srcId="{62608CC6-6740-4F7C-9276-2DDE1505E6F5}" destId="{9B60140A-417C-4AA2-89C2-524293E36C67}" srcOrd="0" destOrd="0" presId="urn:microsoft.com/office/officeart/2005/8/layout/chevron2"/>
    <dgm:cxn modelId="{6D5AE41F-C932-496A-9572-41F6CFDF2847}" srcId="{20E3ECC6-93DE-4731-884E-253D870BB4F4}" destId="{1106B374-B552-4B71-A281-D26D71CB7463}" srcOrd="1" destOrd="0" parTransId="{E53C0A3B-BF9A-4E67-878E-7321A7CA0CFF}" sibTransId="{DB8DFD43-936F-4987-823D-28AAE9F45C76}"/>
    <dgm:cxn modelId="{A8E0D45B-0A02-42B6-9361-5AC51147830A}" srcId="{6E77B965-A52A-43A6-BEE5-D6BEA4350168}" destId="{EB04E8A5-54FA-4F7A-AEE5-9D882236763D}" srcOrd="1" destOrd="0" parTransId="{9AD7775B-0CC4-4180-961D-388E8DCDB6D9}" sibTransId="{DA31C083-1184-4F33-91C8-6FA2CB79B52E}"/>
    <dgm:cxn modelId="{5F40DE41-B778-4A40-BC94-B33FBBD0CF85}" type="presOf" srcId="{DC34B4A1-4B25-4610-B733-E60A3C68CCC5}" destId="{40CCCE49-714E-4C1C-875C-1417BF8A9125}" srcOrd="0" destOrd="0" presId="urn:microsoft.com/office/officeart/2005/8/layout/chevron2"/>
    <dgm:cxn modelId="{85C57742-7950-402E-96E8-16A936C5769A}" type="presOf" srcId="{EB04E8A5-54FA-4F7A-AEE5-9D882236763D}" destId="{2B34CE3C-CBC5-43C2-AF36-A67B8C19DEC8}" srcOrd="0" destOrd="1" presId="urn:microsoft.com/office/officeart/2005/8/layout/chevron2"/>
    <dgm:cxn modelId="{15659971-BFC2-40EC-B0DA-489DD5627301}" type="presOf" srcId="{6E77B965-A52A-43A6-BEE5-D6BEA4350168}" destId="{F0A95A68-AB69-4AD5-8DE6-687EE3A34DBC}" srcOrd="0" destOrd="0" presId="urn:microsoft.com/office/officeart/2005/8/layout/chevron2"/>
    <dgm:cxn modelId="{7D264054-0B07-4F98-B76A-D4CB9FCE5667}" srcId="{20E3ECC6-93DE-4731-884E-253D870BB4F4}" destId="{5CFB860C-329E-4E78-A47A-B8E8B03D92D7}" srcOrd="0" destOrd="0" parTransId="{83CD5821-471B-4902-AB8B-1AAF877C0676}" sibTransId="{6DF3F3D1-795F-4E6A-8632-DD2A357D641E}"/>
    <dgm:cxn modelId="{5247707B-C107-439B-9F71-372AFB897F66}" type="presOf" srcId="{744DE53E-BCB9-4EBB-8ACE-2B4E39836571}" destId="{9B60140A-417C-4AA2-89C2-524293E36C67}" srcOrd="0" destOrd="1" presId="urn:microsoft.com/office/officeart/2005/8/layout/chevron2"/>
    <dgm:cxn modelId="{E2D58481-63E1-4101-8A18-DF9285D06D0B}" type="presOf" srcId="{0E1721A9-8DCB-42D7-962D-EDACFEA83BDC}" destId="{F84D22C7-27AA-4F7A-9428-143B90DCD248}" srcOrd="0" destOrd="0" presId="urn:microsoft.com/office/officeart/2005/8/layout/chevron2"/>
    <dgm:cxn modelId="{4B9C3B88-B130-42A6-8FD0-F8B446A52BCA}" type="presOf" srcId="{6B02D51A-DDF6-4131-A5C4-BAB952D19878}" destId="{0870EF68-ED9A-4801-AA15-28D7DF520722}" srcOrd="0" destOrd="0" presId="urn:microsoft.com/office/officeart/2005/8/layout/chevron2"/>
    <dgm:cxn modelId="{F7A6428C-E856-4BC9-A140-889FE2B45871}" srcId="{6E77B965-A52A-43A6-BEE5-D6BEA4350168}" destId="{9B670A60-56D3-43AC-A324-D47AC220451C}" srcOrd="0" destOrd="0" parTransId="{A21CE43E-E432-431A-B729-DF69EEEA8F78}" sibTransId="{79506524-196F-4243-A931-D87283CF7B39}"/>
    <dgm:cxn modelId="{84B0999C-0F7E-4077-BBC3-04C0A13D6630}" type="presOf" srcId="{D6E6153A-A01D-4E57-8E29-BC13E48E670F}" destId="{3B5A0D41-AD0B-4596-AFD8-06A2BA1B8DEE}" srcOrd="0" destOrd="0" presId="urn:microsoft.com/office/officeart/2005/8/layout/chevron2"/>
    <dgm:cxn modelId="{B81403A3-3C2D-4AF4-BC42-99750234E0E8}" type="presOf" srcId="{20E3ECC6-93DE-4731-884E-253D870BB4F4}" destId="{CA50026B-49E1-484D-ABE4-73E46904D7AB}" srcOrd="0" destOrd="0" presId="urn:microsoft.com/office/officeart/2005/8/layout/chevron2"/>
    <dgm:cxn modelId="{55FAD7A3-8188-4D97-A921-62170BA732E2}" type="presOf" srcId="{5CFB860C-329E-4E78-A47A-B8E8B03D92D7}" destId="{AA543402-6FF3-46E3-8FC2-8B463737480F}" srcOrd="0" destOrd="0" presId="urn:microsoft.com/office/officeart/2005/8/layout/chevron2"/>
    <dgm:cxn modelId="{298F75AA-41F6-46CA-8374-0DC73C0970C6}" type="presOf" srcId="{65B9ABB3-CED3-43D5-BA75-9593580BF7B1}" destId="{3B5A0D41-AD0B-4596-AFD8-06A2BA1B8DEE}" srcOrd="0" destOrd="1" presId="urn:microsoft.com/office/officeart/2005/8/layout/chevron2"/>
    <dgm:cxn modelId="{C76DFDAA-909F-4536-9E74-7CAA56EF511B}" srcId="{D78D961D-C0EF-4583-A60A-727B065B72F8}" destId="{744DE53E-BCB9-4EBB-8ACE-2B4E39836571}" srcOrd="1" destOrd="0" parTransId="{7B664564-1E3B-4459-A499-88FADC6AA7A6}" sibTransId="{B72D1D23-A168-4833-A249-B7E99956227D}"/>
    <dgm:cxn modelId="{C4F689BA-85CC-46BD-998D-A9E847C7DDDC}" srcId="{DC34B4A1-4B25-4610-B733-E60A3C68CCC5}" destId="{6B02D51A-DDF6-4131-A5C4-BAB952D19878}" srcOrd="4" destOrd="0" parTransId="{5EB96F40-1B75-49A7-AFC4-58F69EB8E7C2}" sibTransId="{2461B3CC-F0B9-45F2-865B-C78BED7077B1}"/>
    <dgm:cxn modelId="{F6594CBB-F404-4EFC-9936-CEDA48F79236}" type="presOf" srcId="{1106B374-B552-4B71-A281-D26D71CB7463}" destId="{AA543402-6FF3-46E3-8FC2-8B463737480F}" srcOrd="0" destOrd="1" presId="urn:microsoft.com/office/officeart/2005/8/layout/chevron2"/>
    <dgm:cxn modelId="{FE7961C5-F586-4F7F-915B-A1B2CF3538D6}" type="presOf" srcId="{02EF792C-2213-4B3F-A24D-4CC661B93106}" destId="{5FA06769-38EA-41A2-A541-B57628672DEB}" srcOrd="0" destOrd="1" presId="urn:microsoft.com/office/officeart/2005/8/layout/chevron2"/>
    <dgm:cxn modelId="{F57FDBC9-4CA2-43B9-BE2D-AB28DAC73CE1}" srcId="{6B02D51A-DDF6-4131-A5C4-BAB952D19878}" destId="{8B41FBE3-3854-4DC5-A7E0-D37F854486DF}" srcOrd="0" destOrd="0" parTransId="{2B90CC12-CA7D-42E6-8D90-D14C11F768F2}" sibTransId="{359DE52E-7736-4161-8771-7A94EEE3D4FE}"/>
    <dgm:cxn modelId="{426876CE-B8CB-40D9-BF53-9874461FF043}" srcId="{DC34B4A1-4B25-4610-B733-E60A3C68CCC5}" destId="{20E3ECC6-93DE-4731-884E-253D870BB4F4}" srcOrd="0" destOrd="0" parTransId="{C3745B40-ADF3-4433-9901-B351DE1E3D4C}" sibTransId="{26036442-F08C-44B0-B4D4-A9B0863E1AD0}"/>
    <dgm:cxn modelId="{FF0757CE-5E77-40C9-A286-CC26C7E532F8}" srcId="{0E1721A9-8DCB-42D7-962D-EDACFEA83BDC}" destId="{D6E6153A-A01D-4E57-8E29-BC13E48E670F}" srcOrd="0" destOrd="0" parTransId="{09E0CE10-E5B5-4260-88C2-5BBC0E8BF71C}" sibTransId="{AF81C36D-F1DC-4767-A66B-AF8060927931}"/>
    <dgm:cxn modelId="{B641B3D2-608F-44E4-91B0-3C82B420F133}" type="presOf" srcId="{9B670A60-56D3-43AC-A324-D47AC220451C}" destId="{2B34CE3C-CBC5-43C2-AF36-A67B8C19DEC8}" srcOrd="0" destOrd="0" presId="urn:microsoft.com/office/officeart/2005/8/layout/chevron2"/>
    <dgm:cxn modelId="{D5A126D5-2CDE-4AAD-BCD6-77FA9F571244}" type="presOf" srcId="{8B41FBE3-3854-4DC5-A7E0-D37F854486DF}" destId="{5FA06769-38EA-41A2-A541-B57628672DEB}" srcOrd="0" destOrd="0" presId="urn:microsoft.com/office/officeart/2005/8/layout/chevron2"/>
    <dgm:cxn modelId="{F63076D5-E5D0-4FED-A7C6-2FEFB5419B36}" srcId="{DC34B4A1-4B25-4610-B733-E60A3C68CCC5}" destId="{6E77B965-A52A-43A6-BEE5-D6BEA4350168}" srcOrd="3" destOrd="0" parTransId="{6A437F9D-43AA-4503-8A8A-1C3B8264BF1A}" sibTransId="{2A5C6E4B-BFD4-437C-82E9-13EA6C7EE24A}"/>
    <dgm:cxn modelId="{88D141F9-2D6B-4B07-BA54-A27962292E13}" srcId="{D78D961D-C0EF-4583-A60A-727B065B72F8}" destId="{62608CC6-6740-4F7C-9276-2DDE1505E6F5}" srcOrd="0" destOrd="0" parTransId="{31F03CEF-07B8-4C7C-AF99-BE21EC4B400F}" sibTransId="{803B8DCA-9AC6-43E9-A832-266BEB6EB744}"/>
    <dgm:cxn modelId="{49814EFA-AFD2-463A-8403-7B6C953E0E73}" srcId="{DC34B4A1-4B25-4610-B733-E60A3C68CCC5}" destId="{D78D961D-C0EF-4583-A60A-727B065B72F8}" srcOrd="1" destOrd="0" parTransId="{006B19C0-68D9-4776-BFBB-A6EC667096AF}" sibTransId="{1BE34B0D-FF19-4A9D-B0A6-9E606E4CEA99}"/>
    <dgm:cxn modelId="{6F70D9FE-4396-41EB-965C-BD6BCB1B367D}" srcId="{6B02D51A-DDF6-4131-A5C4-BAB952D19878}" destId="{02EF792C-2213-4B3F-A24D-4CC661B93106}" srcOrd="1" destOrd="0" parTransId="{BB7086F4-D5B2-441E-B4D6-5195B01B1348}" sibTransId="{B90280BD-657F-43E3-B174-DAA52D48F384}"/>
    <dgm:cxn modelId="{CD99F853-67A9-4373-BC64-439EE68671E7}" type="presParOf" srcId="{40CCCE49-714E-4C1C-875C-1417BF8A9125}" destId="{2DEAC057-D4FF-49FA-A9F3-DED7D639D30B}" srcOrd="0" destOrd="0" presId="urn:microsoft.com/office/officeart/2005/8/layout/chevron2"/>
    <dgm:cxn modelId="{67DFB963-8B76-4E7C-AB24-6FCAD4787151}" type="presParOf" srcId="{2DEAC057-D4FF-49FA-A9F3-DED7D639D30B}" destId="{CA50026B-49E1-484D-ABE4-73E46904D7AB}" srcOrd="0" destOrd="0" presId="urn:microsoft.com/office/officeart/2005/8/layout/chevron2"/>
    <dgm:cxn modelId="{B886C569-7565-4D48-813A-1DB13A4AC1C8}" type="presParOf" srcId="{2DEAC057-D4FF-49FA-A9F3-DED7D639D30B}" destId="{AA543402-6FF3-46E3-8FC2-8B463737480F}" srcOrd="1" destOrd="0" presId="urn:microsoft.com/office/officeart/2005/8/layout/chevron2"/>
    <dgm:cxn modelId="{594842BA-C1E1-430E-B1AC-A4682B9829CC}" type="presParOf" srcId="{40CCCE49-714E-4C1C-875C-1417BF8A9125}" destId="{6C9B21A2-9D11-4DD5-824C-D807079006C0}" srcOrd="1" destOrd="0" presId="urn:microsoft.com/office/officeart/2005/8/layout/chevron2"/>
    <dgm:cxn modelId="{C06F185F-2186-46B3-B85E-63FE5D9DC3B9}" type="presParOf" srcId="{40CCCE49-714E-4C1C-875C-1417BF8A9125}" destId="{459D09CF-BC82-4B6A-BE0B-A97495DD162E}" srcOrd="2" destOrd="0" presId="urn:microsoft.com/office/officeart/2005/8/layout/chevron2"/>
    <dgm:cxn modelId="{E1987ABF-0122-491F-91A1-585CFA06F9B6}" type="presParOf" srcId="{459D09CF-BC82-4B6A-BE0B-A97495DD162E}" destId="{0048E71E-31D5-4B9A-B494-53E2F7212E8B}" srcOrd="0" destOrd="0" presId="urn:microsoft.com/office/officeart/2005/8/layout/chevron2"/>
    <dgm:cxn modelId="{98BEB330-AEA6-45EF-9B8B-921643CD6802}" type="presParOf" srcId="{459D09CF-BC82-4B6A-BE0B-A97495DD162E}" destId="{9B60140A-417C-4AA2-89C2-524293E36C67}" srcOrd="1" destOrd="0" presId="urn:microsoft.com/office/officeart/2005/8/layout/chevron2"/>
    <dgm:cxn modelId="{292D2048-05DA-4804-BF1D-80C63571BFA1}" type="presParOf" srcId="{40CCCE49-714E-4C1C-875C-1417BF8A9125}" destId="{D37612FB-7C1D-4F12-AA37-5EAD02C2ECB0}" srcOrd="3" destOrd="0" presId="urn:microsoft.com/office/officeart/2005/8/layout/chevron2"/>
    <dgm:cxn modelId="{39757E71-8F0A-43AB-A591-CDCC3459C681}" type="presParOf" srcId="{40CCCE49-714E-4C1C-875C-1417BF8A9125}" destId="{5B89AF14-CDCE-48DD-8D70-5A1BE7130190}" srcOrd="4" destOrd="0" presId="urn:microsoft.com/office/officeart/2005/8/layout/chevron2"/>
    <dgm:cxn modelId="{1615BCF5-1C63-494A-A59C-00430E62696E}" type="presParOf" srcId="{5B89AF14-CDCE-48DD-8D70-5A1BE7130190}" destId="{F84D22C7-27AA-4F7A-9428-143B90DCD248}" srcOrd="0" destOrd="0" presId="urn:microsoft.com/office/officeart/2005/8/layout/chevron2"/>
    <dgm:cxn modelId="{1F2C5C63-65B2-4B35-AFFC-CB8EE383FD6D}" type="presParOf" srcId="{5B89AF14-CDCE-48DD-8D70-5A1BE7130190}" destId="{3B5A0D41-AD0B-4596-AFD8-06A2BA1B8DEE}" srcOrd="1" destOrd="0" presId="urn:microsoft.com/office/officeart/2005/8/layout/chevron2"/>
    <dgm:cxn modelId="{D9103075-BFED-4E15-AFF5-D6A0FD26FB5F}" type="presParOf" srcId="{40CCCE49-714E-4C1C-875C-1417BF8A9125}" destId="{9E4E6F90-21E8-4C51-9A80-D47258682C6D}" srcOrd="5" destOrd="0" presId="urn:microsoft.com/office/officeart/2005/8/layout/chevron2"/>
    <dgm:cxn modelId="{8B18DB0D-40C2-4E76-BEBA-EE02F47D6B63}" type="presParOf" srcId="{40CCCE49-714E-4C1C-875C-1417BF8A9125}" destId="{AF334195-FBE4-4D45-8C0C-A83D1EB223EF}" srcOrd="6" destOrd="0" presId="urn:microsoft.com/office/officeart/2005/8/layout/chevron2"/>
    <dgm:cxn modelId="{1F36D554-E1F3-4019-B8BC-C182ADBAC605}" type="presParOf" srcId="{AF334195-FBE4-4D45-8C0C-A83D1EB223EF}" destId="{F0A95A68-AB69-4AD5-8DE6-687EE3A34DBC}" srcOrd="0" destOrd="0" presId="urn:microsoft.com/office/officeart/2005/8/layout/chevron2"/>
    <dgm:cxn modelId="{71E98767-4097-4D19-983D-C717A0183011}" type="presParOf" srcId="{AF334195-FBE4-4D45-8C0C-A83D1EB223EF}" destId="{2B34CE3C-CBC5-43C2-AF36-A67B8C19DEC8}" srcOrd="1" destOrd="0" presId="urn:microsoft.com/office/officeart/2005/8/layout/chevron2"/>
    <dgm:cxn modelId="{59712733-213E-453B-99DF-954F08DCB798}" type="presParOf" srcId="{40CCCE49-714E-4C1C-875C-1417BF8A9125}" destId="{D5330680-761D-4847-8F50-F5F728E28516}" srcOrd="7" destOrd="0" presId="urn:microsoft.com/office/officeart/2005/8/layout/chevron2"/>
    <dgm:cxn modelId="{C35866F2-F1F7-4C14-9E7C-3CA8D1D713CC}" type="presParOf" srcId="{40CCCE49-714E-4C1C-875C-1417BF8A9125}" destId="{8887F220-588A-4756-BD11-3C543DE2071B}" srcOrd="8" destOrd="0" presId="urn:microsoft.com/office/officeart/2005/8/layout/chevron2"/>
    <dgm:cxn modelId="{57809863-EDD7-4584-913A-28166B69B3CE}" type="presParOf" srcId="{8887F220-588A-4756-BD11-3C543DE2071B}" destId="{0870EF68-ED9A-4801-AA15-28D7DF520722}" srcOrd="0" destOrd="0" presId="urn:microsoft.com/office/officeart/2005/8/layout/chevron2"/>
    <dgm:cxn modelId="{69E0CDC3-1280-43E0-879A-7E17E67BD47F}" type="presParOf" srcId="{8887F220-588A-4756-BD11-3C543DE2071B}" destId="{5FA06769-38EA-41A2-A541-B57628672DE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0026B-49E1-484D-ABE4-73E46904D7AB}">
      <dsp:nvSpPr>
        <dsp:cNvPr id="0" name=""/>
        <dsp:cNvSpPr/>
      </dsp:nvSpPr>
      <dsp:spPr>
        <a:xfrm rot="5400000">
          <a:off x="-141514" y="142128"/>
          <a:ext cx="943427" cy="660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Entry</a:t>
          </a:r>
        </a:p>
      </dsp:txBody>
      <dsp:txXfrm rot="-5400000">
        <a:off x="1" y="330814"/>
        <a:ext cx="660399" cy="283028"/>
      </dsp:txXfrm>
    </dsp:sp>
    <dsp:sp modelId="{AA543402-6FF3-46E3-8FC2-8B463737480F}">
      <dsp:nvSpPr>
        <dsp:cNvPr id="0" name=""/>
        <dsp:cNvSpPr/>
      </dsp:nvSpPr>
      <dsp:spPr>
        <a:xfrm rot="5400000">
          <a:off x="4998017" y="-4337003"/>
          <a:ext cx="613227" cy="92884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kern="1200" dirty="0"/>
            <a:t>Startpunt vanwaar </a:t>
          </a:r>
          <a:r>
            <a:rPr lang="nl-BE" sz="1700" kern="1200" dirty="0" err="1"/>
            <a:t>webpack</a:t>
          </a:r>
          <a:r>
            <a:rPr lang="nl-BE" sz="1700" kern="1200" dirty="0"/>
            <a:t> moet beginnen verwerken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b="1" kern="1200" dirty="0"/>
            <a:t>Default</a:t>
          </a:r>
          <a:r>
            <a:rPr lang="nl-BE" sz="1700" kern="1200" dirty="0"/>
            <a:t>: ./</a:t>
          </a:r>
          <a:r>
            <a:rPr lang="nl-BE" sz="1700" kern="1200" dirty="0" err="1"/>
            <a:t>src</a:t>
          </a:r>
          <a:r>
            <a:rPr lang="nl-BE" sz="1700" kern="1200" dirty="0"/>
            <a:t>/index.js</a:t>
          </a:r>
        </a:p>
      </dsp:txBody>
      <dsp:txXfrm rot="-5400000">
        <a:off x="660400" y="30549"/>
        <a:ext cx="9258528" cy="553357"/>
      </dsp:txXfrm>
    </dsp:sp>
    <dsp:sp modelId="{0048E71E-31D5-4B9A-B494-53E2F7212E8B}">
      <dsp:nvSpPr>
        <dsp:cNvPr id="0" name=""/>
        <dsp:cNvSpPr/>
      </dsp:nvSpPr>
      <dsp:spPr>
        <a:xfrm rot="5400000">
          <a:off x="-141514" y="966414"/>
          <a:ext cx="943427" cy="660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 err="1"/>
            <a:t>Loader</a:t>
          </a:r>
          <a:endParaRPr lang="nl-BE" sz="1600" kern="1200" dirty="0"/>
        </a:p>
      </dsp:txBody>
      <dsp:txXfrm rot="-5400000">
        <a:off x="1" y="1155100"/>
        <a:ext cx="660399" cy="283028"/>
      </dsp:txXfrm>
    </dsp:sp>
    <dsp:sp modelId="{9B60140A-417C-4AA2-89C2-524293E36C67}">
      <dsp:nvSpPr>
        <dsp:cNvPr id="0" name=""/>
        <dsp:cNvSpPr/>
      </dsp:nvSpPr>
      <dsp:spPr>
        <a:xfrm rot="5400000">
          <a:off x="4998017" y="-3512717"/>
          <a:ext cx="613227" cy="92884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kern="1200" dirty="0" err="1"/>
            <a:t>Loaders</a:t>
          </a:r>
          <a:r>
            <a:rPr lang="nl-BE" sz="1700" kern="1200" dirty="0"/>
            <a:t> staan in voor het laden van niet-</a:t>
          </a:r>
          <a:r>
            <a:rPr lang="nl-BE" sz="1700" kern="1200" dirty="0" err="1"/>
            <a:t>JavaScript</a:t>
          </a:r>
          <a:r>
            <a:rPr lang="nl-BE" sz="1700" kern="1200" dirty="0"/>
            <a:t> files en de omvorming ervan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i="1" kern="1200" dirty="0"/>
            <a:t>Voorbeeld</a:t>
          </a:r>
          <a:r>
            <a:rPr lang="nl-BE" sz="1700" kern="1200" dirty="0"/>
            <a:t>: .</a:t>
          </a:r>
          <a:r>
            <a:rPr lang="nl-BE" sz="1700" kern="1200" dirty="0" err="1"/>
            <a:t>scss</a:t>
          </a:r>
          <a:r>
            <a:rPr lang="nl-BE" sz="1700" kern="1200" dirty="0"/>
            <a:t> files inladen</a:t>
          </a:r>
        </a:p>
      </dsp:txBody>
      <dsp:txXfrm rot="-5400000">
        <a:off x="660400" y="854835"/>
        <a:ext cx="9258528" cy="553357"/>
      </dsp:txXfrm>
    </dsp:sp>
    <dsp:sp modelId="{F84D22C7-27AA-4F7A-9428-143B90DCD248}">
      <dsp:nvSpPr>
        <dsp:cNvPr id="0" name=""/>
        <dsp:cNvSpPr/>
      </dsp:nvSpPr>
      <dsp:spPr>
        <a:xfrm rot="5400000">
          <a:off x="-141514" y="1790700"/>
          <a:ext cx="943427" cy="660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 err="1"/>
            <a:t>Plugin</a:t>
          </a:r>
          <a:endParaRPr lang="nl-BE" sz="1600" kern="1200" dirty="0"/>
        </a:p>
      </dsp:txBody>
      <dsp:txXfrm rot="-5400000">
        <a:off x="1" y="1979386"/>
        <a:ext cx="660399" cy="283028"/>
      </dsp:txXfrm>
    </dsp:sp>
    <dsp:sp modelId="{3B5A0D41-AD0B-4596-AFD8-06A2BA1B8DEE}">
      <dsp:nvSpPr>
        <dsp:cNvPr id="0" name=""/>
        <dsp:cNvSpPr/>
      </dsp:nvSpPr>
      <dsp:spPr>
        <a:xfrm rot="5400000">
          <a:off x="4998017" y="-2688431"/>
          <a:ext cx="613227" cy="92884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kern="1200" dirty="0"/>
            <a:t>Kunnen complexere taken uitvoeren, op meerdere files bijvoorbeeld.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i="1" kern="1200" dirty="0"/>
            <a:t>Voorbeeld</a:t>
          </a:r>
          <a:r>
            <a:rPr lang="nl-BE" sz="1700" kern="1200" dirty="0"/>
            <a:t>: </a:t>
          </a:r>
          <a:r>
            <a:rPr lang="nl-BE" sz="1700" kern="1200" dirty="0" err="1"/>
            <a:t>bundling</a:t>
          </a:r>
          <a:r>
            <a:rPr lang="nl-BE" sz="1700" kern="1200" dirty="0"/>
            <a:t> &amp; </a:t>
          </a:r>
          <a:r>
            <a:rPr lang="nl-BE" sz="1700" kern="1200" dirty="0" err="1"/>
            <a:t>minification</a:t>
          </a:r>
          <a:r>
            <a:rPr lang="nl-BE" sz="1700" kern="1200" dirty="0"/>
            <a:t>, parameters toepassen, copyright zetten, … </a:t>
          </a:r>
        </a:p>
      </dsp:txBody>
      <dsp:txXfrm rot="-5400000">
        <a:off x="660400" y="1679121"/>
        <a:ext cx="9258528" cy="553357"/>
      </dsp:txXfrm>
    </dsp:sp>
    <dsp:sp modelId="{F0A95A68-AB69-4AD5-8DE6-687EE3A34DBC}">
      <dsp:nvSpPr>
        <dsp:cNvPr id="0" name=""/>
        <dsp:cNvSpPr/>
      </dsp:nvSpPr>
      <dsp:spPr>
        <a:xfrm rot="5400000">
          <a:off x="-141514" y="2614986"/>
          <a:ext cx="943427" cy="660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Mode</a:t>
          </a:r>
        </a:p>
      </dsp:txBody>
      <dsp:txXfrm rot="-5400000">
        <a:off x="1" y="2803672"/>
        <a:ext cx="660399" cy="283028"/>
      </dsp:txXfrm>
    </dsp:sp>
    <dsp:sp modelId="{2B34CE3C-CBC5-43C2-AF36-A67B8C19DEC8}">
      <dsp:nvSpPr>
        <dsp:cNvPr id="0" name=""/>
        <dsp:cNvSpPr/>
      </dsp:nvSpPr>
      <dsp:spPr>
        <a:xfrm rot="5400000">
          <a:off x="4998017" y="-1864145"/>
          <a:ext cx="613227" cy="92884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kern="1200" dirty="0"/>
            <a:t>De modus bepaalt welke </a:t>
          </a:r>
          <a:r>
            <a:rPr lang="nl-BE" sz="1700" kern="1200" dirty="0" err="1"/>
            <a:t>optimisaties</a:t>
          </a:r>
          <a:r>
            <a:rPr lang="nl-BE" sz="1700" kern="1200" dirty="0"/>
            <a:t> </a:t>
          </a:r>
          <a:r>
            <a:rPr lang="nl-BE" sz="1700" kern="1200" dirty="0" err="1"/>
            <a:t>webpack</a:t>
          </a:r>
          <a:r>
            <a:rPr lang="nl-BE" sz="1700" kern="1200" dirty="0"/>
            <a:t> moet doen (development, </a:t>
          </a:r>
          <a:r>
            <a:rPr lang="nl-BE" sz="1700" kern="1200" dirty="0" err="1"/>
            <a:t>production</a:t>
          </a:r>
          <a:r>
            <a:rPr lang="nl-BE" sz="1700" kern="1200" dirty="0"/>
            <a:t>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b="1" kern="1200" dirty="0"/>
            <a:t>Default</a:t>
          </a:r>
          <a:r>
            <a:rPr lang="nl-BE" sz="1700" kern="1200" dirty="0"/>
            <a:t>: </a:t>
          </a:r>
          <a:r>
            <a:rPr lang="nl-BE" sz="1700" kern="1200" dirty="0" err="1"/>
            <a:t>production</a:t>
          </a:r>
          <a:endParaRPr lang="nl-BE" sz="1700" kern="1200" dirty="0"/>
        </a:p>
      </dsp:txBody>
      <dsp:txXfrm rot="-5400000">
        <a:off x="660400" y="2503407"/>
        <a:ext cx="9258528" cy="553357"/>
      </dsp:txXfrm>
    </dsp:sp>
    <dsp:sp modelId="{0870EF68-ED9A-4801-AA15-28D7DF520722}">
      <dsp:nvSpPr>
        <dsp:cNvPr id="0" name=""/>
        <dsp:cNvSpPr/>
      </dsp:nvSpPr>
      <dsp:spPr>
        <a:xfrm rot="5400000">
          <a:off x="-141514" y="3439272"/>
          <a:ext cx="943427" cy="660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kern="1200" dirty="0"/>
            <a:t>Output</a:t>
          </a:r>
        </a:p>
      </dsp:txBody>
      <dsp:txXfrm rot="-5400000">
        <a:off x="1" y="3627958"/>
        <a:ext cx="660399" cy="283028"/>
      </dsp:txXfrm>
    </dsp:sp>
    <dsp:sp modelId="{5FA06769-38EA-41A2-A541-B57628672DEB}">
      <dsp:nvSpPr>
        <dsp:cNvPr id="0" name=""/>
        <dsp:cNvSpPr/>
      </dsp:nvSpPr>
      <dsp:spPr>
        <a:xfrm rot="5400000">
          <a:off x="4998017" y="-1039859"/>
          <a:ext cx="613227" cy="92884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kern="1200" dirty="0"/>
            <a:t>Geeft aan waar </a:t>
          </a:r>
          <a:r>
            <a:rPr lang="nl-BE" sz="1700" kern="1200" dirty="0" err="1"/>
            <a:t>webpack</a:t>
          </a:r>
          <a:r>
            <a:rPr lang="nl-BE" sz="1700" kern="1200" dirty="0"/>
            <a:t> de output moet plaatsen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700" b="1" kern="1200" dirty="0"/>
            <a:t>Default</a:t>
          </a:r>
          <a:r>
            <a:rPr lang="nl-BE" sz="1700" kern="1200" dirty="0"/>
            <a:t>: ./dist, met minstens ./dist/main.js</a:t>
          </a:r>
        </a:p>
      </dsp:txBody>
      <dsp:txXfrm rot="-5400000">
        <a:off x="660400" y="3327693"/>
        <a:ext cx="9258528" cy="553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20/11/2021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41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0179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7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54AA-FC6F-4DB6-B7D8-03AC28A81FFA}" type="datetimeFigureOut">
              <a:rPr lang="nl-BE" smtClean="0"/>
              <a:pPr/>
              <a:t>20/11/2021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8" b="49537"/>
          <a:stretch/>
        </p:blipFill>
        <p:spPr>
          <a:xfrm>
            <a:off x="1" y="3397220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40056" r="21330" b="38068"/>
          <a:stretch/>
        </p:blipFill>
        <p:spPr>
          <a:xfrm>
            <a:off x="8413461" y="6142613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5893"/>
            <a:ext cx="10972800" cy="428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6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9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8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arketplace.visualstudio.com/items?itemName=MadsKristensen.WebExtensionPack2017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ebpack.js.org/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bpack-contrib/sass-loader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grid.io/" TargetMode="External"/><Relationship Id="rId2" Type="http://schemas.openxmlformats.org/officeDocument/2006/relationships/hyperlink" Target="https://developer.mozilla.org/en-US/docs/Web/CSS/CSS_Grid_Layout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hackernoon.com/top-5-most-popular-css-frameworks-that-you-should-pay-attention-to-in-2017-344a8b67fba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n.wikipedia.org/wiki/Content_delivery_network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kangax.github.io/compat-table/es6/" TargetMode="Externa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gs.statcounter.com/browser-version-market-share/all/belgium" TargetMode="Externa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caniuse.com/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babeljs.io/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configuration/devtoo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bootstrap5/index.php" TargetMode="External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etbootstrap.com/docs/5.0/getting-started/introduc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esscss.org/" TargetMode="External"/><Relationship Id="rId2" Type="http://schemas.openxmlformats.org/officeDocument/2006/relationships/hyperlink" Target="http://sass-lang.com/guide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hyperlink" Target="https://github.com/postcss/postcss" TargetMode="External"/><Relationship Id="rId4" Type="http://schemas.openxmlformats.org/officeDocument/2006/relationships/hyperlink" Target="https://sass-lang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l-BE" dirty="0"/>
              <a:t>Front end: Gevorderd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 pijlers – CSS, </a:t>
            </a:r>
            <a:r>
              <a:rPr lang="nl-BE" dirty="0" err="1"/>
              <a:t>JavaScript</a:t>
            </a:r>
            <a:endParaRPr lang="nl-BE" dirty="0"/>
          </a:p>
          <a:p>
            <a:r>
              <a:rPr lang="nl-BE" dirty="0"/>
              <a:t>en </a:t>
            </a:r>
            <a:r>
              <a:rPr lang="nl-BE" dirty="0" err="1"/>
              <a:t>frontend</a:t>
            </a:r>
            <a:r>
              <a:rPr lang="nl-BE" dirty="0"/>
              <a:t> build pipeline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4F92AE-1A85-43B2-8462-9ABFE573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SCSS Compiler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087196-9606-42B3-8C07-7FE4BF1AC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761606"/>
          </a:xfrm>
        </p:spPr>
        <p:txBody>
          <a:bodyPr>
            <a:normAutofit/>
          </a:bodyPr>
          <a:lstStyle/>
          <a:p>
            <a:r>
              <a:rPr lang="nl-BE" dirty="0"/>
              <a:t>Opties</a:t>
            </a:r>
          </a:p>
          <a:p>
            <a:pPr lvl="1"/>
            <a:r>
              <a:rPr lang="nl-BE" dirty="0" err="1"/>
              <a:t>Command</a:t>
            </a:r>
            <a:r>
              <a:rPr lang="nl-BE" dirty="0"/>
              <a:t> line</a:t>
            </a:r>
          </a:p>
          <a:p>
            <a:pPr lvl="1"/>
            <a:r>
              <a:rPr lang="nl-BE" b="1" dirty="0"/>
              <a:t>Visual Studio </a:t>
            </a:r>
            <a:r>
              <a:rPr lang="nl-BE" dirty="0"/>
              <a:t>kan uitgebreid worden</a:t>
            </a:r>
          </a:p>
          <a:p>
            <a:pPr lvl="2"/>
            <a:r>
              <a:rPr lang="nl-BE" dirty="0"/>
              <a:t>Vb. </a:t>
            </a:r>
            <a:r>
              <a:rPr lang="nl-BE" dirty="0">
                <a:hlinkClick r:id="rId2"/>
              </a:rPr>
              <a:t>WebEssentials</a:t>
            </a:r>
            <a:r>
              <a:rPr lang="nl-BE" dirty="0"/>
              <a:t> extension (kan </a:t>
            </a:r>
            <a:r>
              <a:rPr lang="nl-BE" dirty="0" err="1"/>
              <a:t>scss</a:t>
            </a:r>
            <a:r>
              <a:rPr lang="nl-BE" dirty="0"/>
              <a:t> compileren)</a:t>
            </a:r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r>
              <a:rPr lang="nl-BE" b="1" dirty="0"/>
              <a:t>VS Code </a:t>
            </a:r>
            <a:r>
              <a:rPr lang="nl-BE" dirty="0"/>
              <a:t>heeft ingebouwde ondersteuning</a:t>
            </a:r>
          </a:p>
          <a:p>
            <a:pPr lvl="2"/>
            <a:r>
              <a:rPr lang="nl-BE" dirty="0"/>
              <a:t>Er bestaan ook </a:t>
            </a:r>
            <a:r>
              <a:rPr lang="nl-BE" dirty="0" err="1"/>
              <a:t>extensions</a:t>
            </a:r>
            <a:r>
              <a:rPr lang="nl-BE" dirty="0"/>
              <a:t> die de functionaliteiten uitbreiden</a:t>
            </a:r>
          </a:p>
          <a:p>
            <a:pPr marL="914400" lvl="2" indent="0">
              <a:buNone/>
            </a:pPr>
            <a:endParaRPr lang="nl-BE" b="1" dirty="0"/>
          </a:p>
          <a:p>
            <a:pPr lvl="1"/>
            <a:endParaRPr lang="nl-BE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59DAEC-43F3-48BB-9276-7A10C0527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12" y="3530136"/>
            <a:ext cx="9403672" cy="13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4F92AE-1A85-43B2-8462-9ABFE573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SCSS Compiler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087196-9606-42B3-8C07-7FE4BF1A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Wij gaan eerder voor een </a:t>
            </a:r>
            <a:r>
              <a:rPr lang="nl-BE" b="1" dirty="0" err="1"/>
              <a:t>frontend</a:t>
            </a:r>
            <a:r>
              <a:rPr lang="nl-BE" b="1" dirty="0"/>
              <a:t> </a:t>
            </a:r>
            <a:r>
              <a:rPr lang="nl-BE" b="1" dirty="0" err="1"/>
              <a:t>build</a:t>
            </a:r>
            <a:r>
              <a:rPr lang="nl-BE" b="1" dirty="0"/>
              <a:t> pipeline</a:t>
            </a:r>
            <a:r>
              <a:rPr lang="nl-BE" dirty="0"/>
              <a:t> buiten </a:t>
            </a:r>
            <a:r>
              <a:rPr lang="nl-BE" dirty="0" err="1"/>
              <a:t>VSCode</a:t>
            </a:r>
            <a:r>
              <a:rPr lang="nl-BE" dirty="0"/>
              <a:t>/Visual Studio</a:t>
            </a:r>
          </a:p>
          <a:p>
            <a:pPr lvl="1"/>
            <a:r>
              <a:rPr lang="nl-BE" dirty="0"/>
              <a:t>Meer documentatie, open, gemakkelijk bij te werken naar laatste versie, … </a:t>
            </a:r>
          </a:p>
          <a:p>
            <a:r>
              <a:rPr lang="nl-BE" b="1" dirty="0"/>
              <a:t>Deze </a:t>
            </a:r>
            <a:r>
              <a:rPr lang="nl-BE" b="1" dirty="0" err="1"/>
              <a:t>frontend</a:t>
            </a:r>
            <a:r>
              <a:rPr lang="nl-BE" b="1" dirty="0"/>
              <a:t> build pipeline gaan we later ook nog gebruiken voor </a:t>
            </a:r>
            <a:r>
              <a:rPr lang="nl-BE" b="1" dirty="0" err="1"/>
              <a:t>JavaScript</a:t>
            </a:r>
            <a:endParaRPr lang="nl-BE" b="1" dirty="0"/>
          </a:p>
          <a:p>
            <a:pPr lvl="1"/>
            <a:r>
              <a:rPr lang="nl-BE" dirty="0"/>
              <a:t>Als het nu nog niet 100% duidelijk zou zijn: in onderdeel 4 komen we hierop terug.</a:t>
            </a:r>
          </a:p>
          <a:p>
            <a:pPr lvl="1"/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54367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B3F32-93A8-4DC9-AE2B-4A462A39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Frontend Build Pipeline (Extra)</a:t>
            </a:r>
          </a:p>
        </p:txBody>
      </p:sp>
      <p:pic>
        <p:nvPicPr>
          <p:cNvPr id="5" name="Picture 2" descr="Image result for ship in storm">
            <a:extLst>
              <a:ext uri="{FF2B5EF4-FFF2-40B4-BE49-F238E27FC236}">
                <a16:creationId xmlns:a16="http://schemas.microsoft.com/office/drawing/2014/main" id="{A25BB3F8-7B38-4428-B4FE-D7BAFD57A1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59" y="1675090"/>
            <a:ext cx="6498453" cy="4623243"/>
          </a:xfrm>
          <a:prstGeom prst="rect">
            <a:avLst/>
          </a:prstGeom>
          <a:noFill/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637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E5205-FD3F-455E-98BD-EF97EFBC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Een ‘</a:t>
            </a:r>
            <a:r>
              <a:rPr lang="nl-BE" dirty="0" err="1"/>
              <a:t>frontend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pipeline’?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09E9AF-FCB0-4BA1-85FF-4679F7B7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Vroeger was web ontwikkeling beperkt tot</a:t>
            </a:r>
          </a:p>
          <a:p>
            <a:pPr lvl="1"/>
            <a:r>
              <a:rPr lang="nl-BE" dirty="0" err="1"/>
              <a:t>Editeren</a:t>
            </a:r>
            <a:r>
              <a:rPr lang="nl-BE" dirty="0"/>
              <a:t> van .html, .</a:t>
            </a:r>
            <a:r>
              <a:rPr lang="nl-BE" dirty="0" err="1"/>
              <a:t>css</a:t>
            </a:r>
            <a:r>
              <a:rPr lang="nl-BE" dirty="0"/>
              <a:t> en .</a:t>
            </a:r>
            <a:r>
              <a:rPr lang="nl-BE" dirty="0" err="1"/>
              <a:t>js</a:t>
            </a:r>
            <a:r>
              <a:rPr lang="nl-BE" dirty="0"/>
              <a:t> bestanden</a:t>
            </a:r>
          </a:p>
          <a:p>
            <a:pPr lvl="1"/>
            <a:r>
              <a:rPr lang="nl-BE" dirty="0"/>
              <a:t>Openen in de browser en resultaat bekijken</a:t>
            </a:r>
          </a:p>
          <a:p>
            <a:pPr lvl="1"/>
            <a:r>
              <a:rPr lang="nl-BE" dirty="0"/>
              <a:t>Indien ok: FTP naar de webserver</a:t>
            </a:r>
          </a:p>
          <a:p>
            <a:r>
              <a:rPr lang="nl-BE" dirty="0"/>
              <a:t>Dit werkt(e) goed voor kleine projecten</a:t>
            </a:r>
          </a:p>
          <a:p>
            <a:pPr lvl="1"/>
            <a:r>
              <a:rPr lang="nl-BE" dirty="0"/>
              <a:t>Maar helaas niet voor de huidige moderne en complexe projecten…</a:t>
            </a:r>
          </a:p>
        </p:txBody>
      </p:sp>
    </p:spTree>
    <p:extLst>
      <p:ext uri="{BB962C8B-B14F-4D97-AF65-F5344CB8AC3E}">
        <p14:creationId xmlns:p14="http://schemas.microsoft.com/office/powerpoint/2010/main" val="73033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E0AFC-B53E-4C13-B3A4-FE79167A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Een ‘</a:t>
            </a:r>
            <a:r>
              <a:rPr lang="nl-BE" dirty="0" err="1"/>
              <a:t>frontend</a:t>
            </a:r>
            <a:r>
              <a:rPr lang="nl-BE" dirty="0"/>
              <a:t> build pipeline’?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A28FAD-C857-4AB9-8CC3-7834EB15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De complexiteit van web applicaties is enorm toegenomen</a:t>
            </a:r>
          </a:p>
          <a:p>
            <a:pPr lvl="1"/>
            <a:r>
              <a:rPr lang="nl-BE" dirty="0"/>
              <a:t>Vele technologieën, grote teams, concurrentie en vooruitgang, …</a:t>
            </a:r>
          </a:p>
          <a:p>
            <a:pPr lvl="1"/>
            <a:r>
              <a:rPr lang="nl-BE" dirty="0"/>
              <a:t>Er zijn tools nodig om deze complexiteit te beheersen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2D221FE-2BCA-46E9-9B5A-173A5D53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90" y="3104964"/>
            <a:ext cx="3762426" cy="299081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0E53D56-7FF5-428B-B2FA-7ABC74C0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5307012"/>
            <a:ext cx="4991100" cy="12763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F9CEEA4-611C-47EB-A1C0-1129326FF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18" y="3135218"/>
            <a:ext cx="3618291" cy="337008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5ADDA25-D151-4493-A64A-7BA1FF2CF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979" y="4339473"/>
            <a:ext cx="6569056" cy="2386480"/>
          </a:xfrm>
          <a:prstGeom prst="rect">
            <a:avLst/>
          </a:prstGeom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FD9F05EF-6538-44A8-897A-F751D3898F96}"/>
              </a:ext>
            </a:extLst>
          </p:cNvPr>
          <p:cNvSpPr/>
          <p:nvPr/>
        </p:nvSpPr>
        <p:spPr>
          <a:xfrm>
            <a:off x="5123892" y="3501008"/>
            <a:ext cx="1692188" cy="8384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1991-2021</a:t>
            </a:r>
          </a:p>
        </p:txBody>
      </p:sp>
    </p:spTree>
    <p:extLst>
      <p:ext uri="{BB962C8B-B14F-4D97-AF65-F5344CB8AC3E}">
        <p14:creationId xmlns:p14="http://schemas.microsoft.com/office/powerpoint/2010/main" val="36664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jl: omlaag 18">
            <a:extLst>
              <a:ext uri="{FF2B5EF4-FFF2-40B4-BE49-F238E27FC236}">
                <a16:creationId xmlns:a16="http://schemas.microsoft.com/office/drawing/2014/main" id="{CEEA6E25-36AE-4E0C-8723-7E9543D2AD2A}"/>
              </a:ext>
            </a:extLst>
          </p:cNvPr>
          <p:cNvSpPr/>
          <p:nvPr/>
        </p:nvSpPr>
        <p:spPr>
          <a:xfrm>
            <a:off x="8125517" y="4660606"/>
            <a:ext cx="343462" cy="6406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5E5205-FD3F-455E-98BD-EF97EFBC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Een ‘</a:t>
            </a:r>
            <a:r>
              <a:rPr lang="nl-BE" dirty="0" err="1"/>
              <a:t>frontend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pipeline’?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09E9AF-FCB0-4BA1-85FF-4679F7B7F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4903300" cy="4242154"/>
          </a:xfrm>
        </p:spPr>
        <p:txBody>
          <a:bodyPr>
            <a:normAutofit/>
          </a:bodyPr>
          <a:lstStyle/>
          <a:p>
            <a:r>
              <a:rPr lang="nl-BE" dirty="0"/>
              <a:t>Verzameling tools en scripts</a:t>
            </a:r>
          </a:p>
          <a:p>
            <a:pPr lvl="1"/>
            <a:r>
              <a:rPr lang="nl-BE" dirty="0"/>
              <a:t>Omzetting van assets (vb. </a:t>
            </a:r>
            <a:r>
              <a:rPr lang="nl-BE" dirty="0" err="1"/>
              <a:t>scss</a:t>
            </a:r>
            <a:r>
              <a:rPr lang="nl-BE" dirty="0"/>
              <a:t>) naar html, </a:t>
            </a:r>
            <a:r>
              <a:rPr lang="nl-BE" dirty="0" err="1"/>
              <a:t>css</a:t>
            </a:r>
            <a:r>
              <a:rPr lang="nl-BE" dirty="0"/>
              <a:t> en </a:t>
            </a:r>
            <a:r>
              <a:rPr lang="nl-BE" dirty="0" err="1"/>
              <a:t>js</a:t>
            </a:r>
            <a:endParaRPr lang="nl-BE" dirty="0"/>
          </a:p>
          <a:p>
            <a:pPr lvl="1"/>
            <a:r>
              <a:rPr lang="nl-BE" dirty="0"/>
              <a:t>Code analyse</a:t>
            </a:r>
          </a:p>
          <a:p>
            <a:pPr lvl="1"/>
            <a:r>
              <a:rPr lang="nl-BE" dirty="0"/>
              <a:t>Automatische testen</a:t>
            </a:r>
          </a:p>
          <a:p>
            <a:pPr lvl="1"/>
            <a:r>
              <a:rPr lang="nl-BE" dirty="0" err="1"/>
              <a:t>Bundling</a:t>
            </a:r>
            <a:endParaRPr lang="nl-BE" dirty="0"/>
          </a:p>
          <a:p>
            <a:pPr lvl="1"/>
            <a:r>
              <a:rPr lang="nl-BE" dirty="0" err="1"/>
              <a:t>Minification</a:t>
            </a:r>
            <a:endParaRPr lang="nl-BE" dirty="0"/>
          </a:p>
          <a:p>
            <a:pPr lvl="1"/>
            <a:r>
              <a:rPr lang="nl-BE" dirty="0"/>
              <a:t>Configuratie</a:t>
            </a:r>
          </a:p>
          <a:p>
            <a:pPr lvl="1"/>
            <a:r>
              <a:rPr lang="nl-BE" dirty="0"/>
              <a:t>…</a:t>
            </a:r>
          </a:p>
        </p:txBody>
      </p:sp>
      <p:sp>
        <p:nvSpPr>
          <p:cNvPr id="4" name="Cilinder 3">
            <a:extLst>
              <a:ext uri="{FF2B5EF4-FFF2-40B4-BE49-F238E27FC236}">
                <a16:creationId xmlns:a16="http://schemas.microsoft.com/office/drawing/2014/main" id="{DFBCE9B5-B7CC-4CD4-BDF2-0B1B0524F059}"/>
              </a:ext>
            </a:extLst>
          </p:cNvPr>
          <p:cNvSpPr/>
          <p:nvPr/>
        </p:nvSpPr>
        <p:spPr>
          <a:xfrm>
            <a:off x="7791036" y="2939998"/>
            <a:ext cx="1012083" cy="209205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993DAAD-E2D6-4BC0-B22A-4EFCF973DAD7}"/>
              </a:ext>
            </a:extLst>
          </p:cNvPr>
          <p:cNvGrpSpPr/>
          <p:nvPr/>
        </p:nvGrpSpPr>
        <p:grpSpPr>
          <a:xfrm>
            <a:off x="7022725" y="1853098"/>
            <a:ext cx="828092" cy="720080"/>
            <a:chOff x="6084168" y="1988840"/>
            <a:chExt cx="828092" cy="720080"/>
          </a:xfrm>
        </p:grpSpPr>
        <p:sp>
          <p:nvSpPr>
            <p:cNvPr id="5" name="Rol: verticaal 4">
              <a:extLst>
                <a:ext uri="{FF2B5EF4-FFF2-40B4-BE49-F238E27FC236}">
                  <a16:creationId xmlns:a16="http://schemas.microsoft.com/office/drawing/2014/main" id="{7C397825-1920-41FB-A8D7-3779EBBFB718}"/>
                </a:ext>
              </a:extLst>
            </p:cNvPr>
            <p:cNvSpPr/>
            <p:nvPr/>
          </p:nvSpPr>
          <p:spPr>
            <a:xfrm>
              <a:off x="6084168" y="1988840"/>
              <a:ext cx="612068" cy="540060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.</a:t>
              </a:r>
              <a:r>
                <a:rPr lang="nl-BE" dirty="0" err="1"/>
                <a:t>js</a:t>
              </a:r>
              <a:endParaRPr lang="nl-BE" dirty="0"/>
            </a:p>
          </p:txBody>
        </p:sp>
        <p:sp>
          <p:nvSpPr>
            <p:cNvPr id="7" name="Rol: verticaal 6">
              <a:extLst>
                <a:ext uri="{FF2B5EF4-FFF2-40B4-BE49-F238E27FC236}">
                  <a16:creationId xmlns:a16="http://schemas.microsoft.com/office/drawing/2014/main" id="{DF9B0EE4-881E-4B76-92D4-A7A58C0AE7B0}"/>
                </a:ext>
              </a:extLst>
            </p:cNvPr>
            <p:cNvSpPr/>
            <p:nvPr/>
          </p:nvSpPr>
          <p:spPr>
            <a:xfrm>
              <a:off x="6192180" y="2060848"/>
              <a:ext cx="612068" cy="540060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.</a:t>
              </a:r>
              <a:r>
                <a:rPr lang="nl-BE" dirty="0" err="1"/>
                <a:t>js</a:t>
              </a:r>
              <a:endParaRPr lang="nl-BE" dirty="0"/>
            </a:p>
          </p:txBody>
        </p:sp>
        <p:sp>
          <p:nvSpPr>
            <p:cNvPr id="8" name="Rol: verticaal 7">
              <a:extLst>
                <a:ext uri="{FF2B5EF4-FFF2-40B4-BE49-F238E27FC236}">
                  <a16:creationId xmlns:a16="http://schemas.microsoft.com/office/drawing/2014/main" id="{998C2C4F-2610-4883-A2A0-114B104F11BA}"/>
                </a:ext>
              </a:extLst>
            </p:cNvPr>
            <p:cNvSpPr/>
            <p:nvPr/>
          </p:nvSpPr>
          <p:spPr>
            <a:xfrm>
              <a:off x="6300192" y="2168860"/>
              <a:ext cx="612068" cy="540060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.</a:t>
              </a:r>
              <a:r>
                <a:rPr lang="nl-BE" dirty="0" err="1"/>
                <a:t>js</a:t>
              </a:r>
              <a:endParaRPr lang="nl-BE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B80EE90-EC40-4E2A-B77C-3224636475DB}"/>
              </a:ext>
            </a:extLst>
          </p:cNvPr>
          <p:cNvGrpSpPr/>
          <p:nvPr/>
        </p:nvGrpSpPr>
        <p:grpSpPr>
          <a:xfrm>
            <a:off x="8114473" y="1793334"/>
            <a:ext cx="1004110" cy="692460"/>
            <a:chOff x="7140670" y="1793334"/>
            <a:chExt cx="1004110" cy="692460"/>
          </a:xfrm>
        </p:grpSpPr>
        <p:sp>
          <p:nvSpPr>
            <p:cNvPr id="9" name="Rol: verticaal 8">
              <a:extLst>
                <a:ext uri="{FF2B5EF4-FFF2-40B4-BE49-F238E27FC236}">
                  <a16:creationId xmlns:a16="http://schemas.microsoft.com/office/drawing/2014/main" id="{B3942FE1-8CDC-4C45-B338-C68C42DF5CBC}"/>
                </a:ext>
              </a:extLst>
            </p:cNvPr>
            <p:cNvSpPr/>
            <p:nvPr/>
          </p:nvSpPr>
          <p:spPr>
            <a:xfrm>
              <a:off x="7140670" y="1793334"/>
              <a:ext cx="851710" cy="540060"/>
            </a:xfrm>
            <a:prstGeom prst="verticalScrol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.html</a:t>
              </a:r>
            </a:p>
          </p:txBody>
        </p:sp>
        <p:sp>
          <p:nvSpPr>
            <p:cNvPr id="10" name="Rol: verticaal 9">
              <a:extLst>
                <a:ext uri="{FF2B5EF4-FFF2-40B4-BE49-F238E27FC236}">
                  <a16:creationId xmlns:a16="http://schemas.microsoft.com/office/drawing/2014/main" id="{E906B88B-74A2-4503-B69D-974DDB739496}"/>
                </a:ext>
              </a:extLst>
            </p:cNvPr>
            <p:cNvSpPr/>
            <p:nvPr/>
          </p:nvSpPr>
          <p:spPr>
            <a:xfrm>
              <a:off x="7293070" y="1945734"/>
              <a:ext cx="851710" cy="540060"/>
            </a:xfrm>
            <a:prstGeom prst="verticalScrol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.html</a:t>
              </a:r>
            </a:p>
          </p:txBody>
        </p:sp>
      </p:grpSp>
      <p:sp>
        <p:nvSpPr>
          <p:cNvPr id="11" name="Rol: verticaal 10">
            <a:extLst>
              <a:ext uri="{FF2B5EF4-FFF2-40B4-BE49-F238E27FC236}">
                <a16:creationId xmlns:a16="http://schemas.microsoft.com/office/drawing/2014/main" id="{94120E01-EE5A-4312-A9E9-B04F8DF016B8}"/>
              </a:ext>
            </a:extLst>
          </p:cNvPr>
          <p:cNvSpPr/>
          <p:nvPr/>
        </p:nvSpPr>
        <p:spPr>
          <a:xfrm>
            <a:off x="9309255" y="1908787"/>
            <a:ext cx="713430" cy="540060"/>
          </a:xfrm>
          <a:prstGeom prst="verticalScrol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.</a:t>
            </a:r>
            <a:r>
              <a:rPr lang="nl-BE" dirty="0" err="1"/>
              <a:t>css</a:t>
            </a:r>
            <a:endParaRPr lang="nl-BE" dirty="0"/>
          </a:p>
        </p:txBody>
      </p:sp>
      <p:sp>
        <p:nvSpPr>
          <p:cNvPr id="12" name="Rol: verticaal 11">
            <a:extLst>
              <a:ext uri="{FF2B5EF4-FFF2-40B4-BE49-F238E27FC236}">
                <a16:creationId xmlns:a16="http://schemas.microsoft.com/office/drawing/2014/main" id="{44DCD049-F34F-4365-BCF2-24CB9043D08B}"/>
              </a:ext>
            </a:extLst>
          </p:cNvPr>
          <p:cNvSpPr/>
          <p:nvPr/>
        </p:nvSpPr>
        <p:spPr>
          <a:xfrm>
            <a:off x="8947173" y="2576803"/>
            <a:ext cx="850381" cy="540060"/>
          </a:xfrm>
          <a:prstGeom prst="verticalScroll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.</a:t>
            </a:r>
            <a:r>
              <a:rPr lang="nl-BE" dirty="0" err="1"/>
              <a:t>scss</a:t>
            </a:r>
            <a:endParaRPr lang="nl-BE" dirty="0"/>
          </a:p>
        </p:txBody>
      </p:sp>
      <p:sp>
        <p:nvSpPr>
          <p:cNvPr id="15" name="Rol: verticaal 14">
            <a:extLst>
              <a:ext uri="{FF2B5EF4-FFF2-40B4-BE49-F238E27FC236}">
                <a16:creationId xmlns:a16="http://schemas.microsoft.com/office/drawing/2014/main" id="{FBC3F63C-C76A-4419-9CF8-94D802FB7E17}"/>
              </a:ext>
            </a:extLst>
          </p:cNvPr>
          <p:cNvSpPr/>
          <p:nvPr/>
        </p:nvSpPr>
        <p:spPr>
          <a:xfrm>
            <a:off x="6888089" y="2702604"/>
            <a:ext cx="850381" cy="540060"/>
          </a:xfrm>
          <a:prstGeom prst="verticalScrol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…</a:t>
            </a:r>
          </a:p>
        </p:txBody>
      </p:sp>
      <p:sp>
        <p:nvSpPr>
          <p:cNvPr id="17" name="Pijl: omlaag 16">
            <a:extLst>
              <a:ext uri="{FF2B5EF4-FFF2-40B4-BE49-F238E27FC236}">
                <a16:creationId xmlns:a16="http://schemas.microsoft.com/office/drawing/2014/main" id="{67E0DCB9-0F63-4E97-AE2A-DDD7411201FE}"/>
              </a:ext>
            </a:extLst>
          </p:cNvPr>
          <p:cNvSpPr/>
          <p:nvPr/>
        </p:nvSpPr>
        <p:spPr>
          <a:xfrm rot="19022757">
            <a:off x="7764504" y="2574085"/>
            <a:ext cx="414094" cy="5280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79DB17E5-19B9-4B34-BFCC-B6C0911F2B42}"/>
              </a:ext>
            </a:extLst>
          </p:cNvPr>
          <p:cNvSpPr/>
          <p:nvPr/>
        </p:nvSpPr>
        <p:spPr>
          <a:xfrm rot="2384407">
            <a:off x="8359542" y="2550991"/>
            <a:ext cx="414094" cy="5280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5FD518CC-8013-414A-BDF5-11B20393A598}"/>
              </a:ext>
            </a:extLst>
          </p:cNvPr>
          <p:cNvGrpSpPr/>
          <p:nvPr/>
        </p:nvGrpSpPr>
        <p:grpSpPr>
          <a:xfrm>
            <a:off x="8002459" y="5436840"/>
            <a:ext cx="1004110" cy="692460"/>
            <a:chOff x="7140670" y="1793334"/>
            <a:chExt cx="1004110" cy="692460"/>
          </a:xfrm>
          <a:solidFill>
            <a:schemeClr val="accent5">
              <a:lumMod val="75000"/>
            </a:schemeClr>
          </a:solidFill>
        </p:grpSpPr>
        <p:sp>
          <p:nvSpPr>
            <p:cNvPr id="21" name="Rol: verticaal 20">
              <a:extLst>
                <a:ext uri="{FF2B5EF4-FFF2-40B4-BE49-F238E27FC236}">
                  <a16:creationId xmlns:a16="http://schemas.microsoft.com/office/drawing/2014/main" id="{C222DF0A-E52A-4D88-A03F-C1E0719DCEA2}"/>
                </a:ext>
              </a:extLst>
            </p:cNvPr>
            <p:cNvSpPr/>
            <p:nvPr/>
          </p:nvSpPr>
          <p:spPr>
            <a:xfrm>
              <a:off x="7140670" y="1793334"/>
              <a:ext cx="851710" cy="540060"/>
            </a:xfrm>
            <a:prstGeom prst="verticalScroll">
              <a:avLst/>
            </a:prstGeom>
            <a:grpFill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.html</a:t>
              </a:r>
            </a:p>
          </p:txBody>
        </p:sp>
        <p:sp>
          <p:nvSpPr>
            <p:cNvPr id="22" name="Rol: verticaal 21">
              <a:extLst>
                <a:ext uri="{FF2B5EF4-FFF2-40B4-BE49-F238E27FC236}">
                  <a16:creationId xmlns:a16="http://schemas.microsoft.com/office/drawing/2014/main" id="{1E9DAFE5-B4A1-4D99-85EA-21CA2467ED52}"/>
                </a:ext>
              </a:extLst>
            </p:cNvPr>
            <p:cNvSpPr/>
            <p:nvPr/>
          </p:nvSpPr>
          <p:spPr>
            <a:xfrm>
              <a:off x="7293070" y="1945734"/>
              <a:ext cx="851710" cy="540060"/>
            </a:xfrm>
            <a:prstGeom prst="verticalScroll">
              <a:avLst/>
            </a:prstGeom>
            <a:grpFill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.html</a:t>
              </a:r>
            </a:p>
          </p:txBody>
        </p:sp>
      </p:grpSp>
      <p:sp>
        <p:nvSpPr>
          <p:cNvPr id="27" name="Rol: verticaal 26">
            <a:extLst>
              <a:ext uri="{FF2B5EF4-FFF2-40B4-BE49-F238E27FC236}">
                <a16:creationId xmlns:a16="http://schemas.microsoft.com/office/drawing/2014/main" id="{11BBD1B4-4E12-4F16-9CB1-501E40657119}"/>
              </a:ext>
            </a:extLst>
          </p:cNvPr>
          <p:cNvSpPr/>
          <p:nvPr/>
        </p:nvSpPr>
        <p:spPr>
          <a:xfrm>
            <a:off x="9085686" y="5436840"/>
            <a:ext cx="713430" cy="540060"/>
          </a:xfrm>
          <a:prstGeom prst="verticalScroll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.</a:t>
            </a:r>
            <a:r>
              <a:rPr lang="nl-BE" dirty="0" err="1"/>
              <a:t>css</a:t>
            </a:r>
            <a:endParaRPr lang="nl-BE" dirty="0"/>
          </a:p>
        </p:txBody>
      </p:sp>
      <p:sp>
        <p:nvSpPr>
          <p:cNvPr id="28" name="Rol: verticaal 27">
            <a:extLst>
              <a:ext uri="{FF2B5EF4-FFF2-40B4-BE49-F238E27FC236}">
                <a16:creationId xmlns:a16="http://schemas.microsoft.com/office/drawing/2014/main" id="{052F4761-D6C2-4EDB-8D89-E0E79C29E977}"/>
              </a:ext>
            </a:extLst>
          </p:cNvPr>
          <p:cNvSpPr/>
          <p:nvPr/>
        </p:nvSpPr>
        <p:spPr>
          <a:xfrm>
            <a:off x="7237991" y="5436840"/>
            <a:ext cx="612068" cy="540060"/>
          </a:xfrm>
          <a:prstGeom prst="verticalScroll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.</a:t>
            </a:r>
            <a:r>
              <a:rPr lang="nl-BE" dirty="0" err="1"/>
              <a:t>js</a:t>
            </a:r>
            <a:endParaRPr lang="nl-BE" dirty="0"/>
          </a:p>
        </p:txBody>
      </p:sp>
      <p:pic>
        <p:nvPicPr>
          <p:cNvPr id="2052" name="Picture 4" descr="Image result for gear">
            <a:extLst>
              <a:ext uri="{FF2B5EF4-FFF2-40B4-BE49-F238E27FC236}">
                <a16:creationId xmlns:a16="http://schemas.microsoft.com/office/drawing/2014/main" id="{478B8EFD-9684-43C5-BFD6-EF5885D76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428" y="3615089"/>
            <a:ext cx="837297" cy="89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68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E5AFE-57EF-4CFE-9D54-2BF73D9B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Een ‘</a:t>
            </a:r>
            <a:r>
              <a:rPr lang="nl-BE" dirty="0" err="1"/>
              <a:t>frontend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pipeline’?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6004CC-11E6-4CF4-AF21-6AE94AEB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We gaan nu dus een dergelijke pipeline opzetten voor SASS/SCSS</a:t>
            </a:r>
          </a:p>
          <a:p>
            <a:pPr lvl="1"/>
            <a:r>
              <a:rPr lang="nl-BE" dirty="0"/>
              <a:t>Maar deze pipeline zal later ook belangrijk blijken voor onze </a:t>
            </a:r>
            <a:r>
              <a:rPr lang="nl-BE" dirty="0" err="1"/>
              <a:t>JavaScript</a:t>
            </a:r>
            <a:r>
              <a:rPr lang="nl-BE" dirty="0"/>
              <a:t> assets</a:t>
            </a:r>
          </a:p>
          <a:p>
            <a:r>
              <a:rPr lang="nl-BE" dirty="0"/>
              <a:t>Mogelijke technologieën</a:t>
            </a:r>
          </a:p>
          <a:p>
            <a:pPr lvl="2"/>
            <a:r>
              <a:rPr lang="nl-BE" dirty="0"/>
              <a:t>Gulp &amp; </a:t>
            </a:r>
            <a:r>
              <a:rPr lang="nl-BE" dirty="0" err="1"/>
              <a:t>Browserify</a:t>
            </a:r>
            <a:endParaRPr lang="nl-BE" dirty="0"/>
          </a:p>
          <a:p>
            <a:pPr lvl="2"/>
            <a:r>
              <a:rPr lang="nl-BE" dirty="0"/>
              <a:t>Gulp &amp; </a:t>
            </a:r>
            <a:r>
              <a:rPr lang="nl-BE" dirty="0" err="1"/>
              <a:t>Webpack</a:t>
            </a:r>
            <a:endParaRPr lang="nl-BE" dirty="0"/>
          </a:p>
          <a:p>
            <a:pPr lvl="2"/>
            <a:r>
              <a:rPr lang="nl-BE" dirty="0"/>
              <a:t>Node, NPM &amp; </a:t>
            </a:r>
            <a:r>
              <a:rPr lang="nl-BE" dirty="0" err="1"/>
              <a:t>Webpack</a:t>
            </a:r>
            <a:endParaRPr lang="nl-BE" dirty="0"/>
          </a:p>
          <a:p>
            <a:pPr lvl="2"/>
            <a:r>
              <a:rPr lang="nl-BE" dirty="0"/>
              <a:t>…</a:t>
            </a:r>
          </a:p>
        </p:txBody>
      </p:sp>
      <p:sp>
        <p:nvSpPr>
          <p:cNvPr id="5" name="Pijl: links 4">
            <a:extLst>
              <a:ext uri="{FF2B5EF4-FFF2-40B4-BE49-F238E27FC236}">
                <a16:creationId xmlns:a16="http://schemas.microsoft.com/office/drawing/2014/main" id="{EAC96B2F-28BD-412B-96A8-11D63AB346EA}"/>
              </a:ext>
            </a:extLst>
          </p:cNvPr>
          <p:cNvSpPr/>
          <p:nvPr/>
        </p:nvSpPr>
        <p:spPr>
          <a:xfrm>
            <a:off x="5771473" y="4231296"/>
            <a:ext cx="2520280" cy="100497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Wij gaan hiervoor</a:t>
            </a:r>
          </a:p>
        </p:txBody>
      </p:sp>
    </p:spTree>
    <p:extLst>
      <p:ext uri="{BB962C8B-B14F-4D97-AF65-F5344CB8AC3E}">
        <p14:creationId xmlns:p14="http://schemas.microsoft.com/office/powerpoint/2010/main" val="174689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60320-5335-42B2-BE1B-0DE9F864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Node.js en NPM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172BB5-E642-40B0-9C07-C231DA4BC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949466" cy="4242154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Node.JS</a:t>
            </a:r>
          </a:p>
          <a:p>
            <a:pPr lvl="1"/>
            <a:r>
              <a:rPr lang="nl-BE" dirty="0"/>
              <a:t>Standalone </a:t>
            </a:r>
            <a:r>
              <a:rPr lang="nl-BE" dirty="0" err="1"/>
              <a:t>JavaScript</a:t>
            </a:r>
            <a:r>
              <a:rPr lang="nl-BE" dirty="0"/>
              <a:t> </a:t>
            </a:r>
            <a:r>
              <a:rPr lang="nl-BE" dirty="0" err="1"/>
              <a:t>runtime</a:t>
            </a:r>
            <a:endParaRPr lang="nl-BE" dirty="0"/>
          </a:p>
          <a:p>
            <a:pPr lvl="1"/>
            <a:r>
              <a:rPr lang="nl-BE" dirty="0"/>
              <a:t>Gebaseerd op de Chrome V8 </a:t>
            </a:r>
            <a:r>
              <a:rPr lang="nl-BE" dirty="0" err="1"/>
              <a:t>JavaScript</a:t>
            </a:r>
            <a:r>
              <a:rPr lang="nl-BE" dirty="0"/>
              <a:t> engine</a:t>
            </a:r>
          </a:p>
          <a:p>
            <a:r>
              <a:rPr lang="nl-BE" dirty="0"/>
              <a:t>NPM = Node Package Manager</a:t>
            </a:r>
          </a:p>
          <a:p>
            <a:pPr lvl="1"/>
            <a:r>
              <a:rPr lang="nl-BE" dirty="0"/>
              <a:t>Package manager voor javascript</a:t>
            </a:r>
          </a:p>
          <a:p>
            <a:pPr lvl="1"/>
            <a:r>
              <a:rPr lang="nl-BE" dirty="0"/>
              <a:t>Zeer veel gebruikt</a:t>
            </a:r>
          </a:p>
          <a:p>
            <a:pPr lvl="1"/>
            <a:r>
              <a:rPr lang="nl-BE" dirty="0"/>
              <a:t>Komt mee met Node.JS installatie</a:t>
            </a:r>
          </a:p>
          <a:p>
            <a:r>
              <a:rPr lang="nl-BE" dirty="0"/>
              <a:t>Met NPM kan je een package </a:t>
            </a:r>
            <a:r>
              <a:rPr lang="nl-BE" b="1" dirty="0"/>
              <a:t>globaal</a:t>
            </a:r>
            <a:r>
              <a:rPr lang="nl-BE" dirty="0"/>
              <a:t> of </a:t>
            </a:r>
            <a:r>
              <a:rPr lang="nl-BE" b="1" dirty="0"/>
              <a:t>lokaal</a:t>
            </a:r>
            <a:r>
              <a:rPr lang="nl-BE" dirty="0"/>
              <a:t> installeren</a:t>
            </a:r>
          </a:p>
          <a:p>
            <a:pPr lvl="1"/>
            <a:r>
              <a:rPr lang="nl-BE" dirty="0"/>
              <a:t>Packages komen terecht in </a:t>
            </a:r>
            <a:r>
              <a:rPr lang="nl-BE" b="1" dirty="0" err="1"/>
              <a:t>node_modules</a:t>
            </a:r>
            <a:r>
              <a:rPr lang="nl-BE" b="1" dirty="0"/>
              <a:t> </a:t>
            </a:r>
            <a:r>
              <a:rPr lang="nl-BE" dirty="0"/>
              <a:t>folder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2050" name="Picture 2" descr="https://preview.redd.it/tfugj4n3l6ez.png?width=960&amp;crop=smart&amp;s=3f3359026faa76526ffa0502ae945c0a76e66de5">
            <a:extLst>
              <a:ext uri="{FF2B5EF4-FFF2-40B4-BE49-F238E27FC236}">
                <a16:creationId xmlns:a16="http://schemas.microsoft.com/office/drawing/2014/main" id="{E70CC948-DD24-43D6-A893-3B2FF0F3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44" y="1825625"/>
            <a:ext cx="3920797" cy="281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5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6DB4E-7820-4788-9482-75A69D6B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         - Node package manager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9D702-E1CE-48C4-9978-54867D744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Een package manager voor </a:t>
            </a:r>
            <a:r>
              <a:rPr lang="nl-BE" dirty="0" err="1"/>
              <a:t>JavaScript</a:t>
            </a:r>
            <a:r>
              <a:rPr lang="nl-BE" dirty="0"/>
              <a:t> </a:t>
            </a:r>
            <a:r>
              <a:rPr lang="nl-BE" b="1" dirty="0" err="1"/>
              <a:t>libraries</a:t>
            </a:r>
            <a:endParaRPr lang="nl-BE" b="1" dirty="0"/>
          </a:p>
          <a:p>
            <a:pPr lvl="1"/>
            <a:r>
              <a:rPr lang="nl-BE" dirty="0"/>
              <a:t>Libraries die je in je webapplicatie kan gebruiken</a:t>
            </a:r>
          </a:p>
          <a:p>
            <a:pPr lvl="2"/>
            <a:r>
              <a:rPr lang="nl-BE" i="1" dirty="0" err="1"/>
              <a:t>dependencies</a:t>
            </a:r>
            <a:endParaRPr lang="nl-BE" i="1" dirty="0"/>
          </a:p>
          <a:p>
            <a:pPr lvl="1"/>
            <a:r>
              <a:rPr lang="nl-BE" dirty="0"/>
              <a:t>Maar ook </a:t>
            </a:r>
            <a:r>
              <a:rPr lang="nl-BE" dirty="0" err="1"/>
              <a:t>libraries</a:t>
            </a:r>
            <a:r>
              <a:rPr lang="nl-BE" dirty="0"/>
              <a:t> en CLI tools voor je </a:t>
            </a:r>
            <a:r>
              <a:rPr lang="nl-BE" dirty="0" err="1"/>
              <a:t>frontend</a:t>
            </a:r>
            <a:r>
              <a:rPr lang="nl-BE" dirty="0"/>
              <a:t> build pipeline</a:t>
            </a:r>
          </a:p>
          <a:p>
            <a:pPr lvl="2"/>
            <a:r>
              <a:rPr lang="nl-BE" i="1" dirty="0" err="1"/>
              <a:t>devDependencies</a:t>
            </a:r>
            <a:endParaRPr lang="nl-BE" i="1" dirty="0"/>
          </a:p>
          <a:p>
            <a:r>
              <a:rPr lang="nl-BE" dirty="0"/>
              <a:t>Dus zoals NuGet (.NET), maar dan voor JavaScript</a:t>
            </a:r>
          </a:p>
          <a:p>
            <a:pPr lvl="1"/>
            <a:r>
              <a:rPr lang="nl-BE" dirty="0"/>
              <a:t>Via console: </a:t>
            </a:r>
          </a:p>
          <a:p>
            <a:r>
              <a:rPr lang="nl-BE" dirty="0"/>
              <a:t>Thuisbasis: </a:t>
            </a:r>
            <a:r>
              <a:rPr lang="nl-BE" dirty="0">
                <a:hlinkClick r:id="rId2"/>
              </a:rPr>
              <a:t>https://www.npmjs.com/</a:t>
            </a:r>
            <a:r>
              <a:rPr lang="nl-BE" dirty="0"/>
              <a:t> </a:t>
            </a:r>
          </a:p>
          <a:p>
            <a:endParaRPr lang="nl-BE" dirty="0"/>
          </a:p>
        </p:txBody>
      </p:sp>
      <p:pic>
        <p:nvPicPr>
          <p:cNvPr id="5122" name="Picture 2" descr="Image result for npm image">
            <a:extLst>
              <a:ext uri="{FF2B5EF4-FFF2-40B4-BE49-F238E27FC236}">
                <a16:creationId xmlns:a16="http://schemas.microsoft.com/office/drawing/2014/main" id="{91AF2300-E9F8-410E-A0EF-AF0ADCD0E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52636"/>
            <a:ext cx="1548966" cy="15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099897B-E7EC-4095-82BA-1343333FC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98193"/>
              </p:ext>
            </p:extLst>
          </p:nvPr>
        </p:nvGraphicFramePr>
        <p:xfrm>
          <a:off x="4526917" y="4286786"/>
          <a:ext cx="482453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536">
                  <a:extLst>
                    <a:ext uri="{9D8B030D-6E8A-4147-A177-3AD203B41FA5}">
                      <a16:colId xmlns:a16="http://schemas.microsoft.com/office/drawing/2014/main" val="1875177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npm </a:t>
                      </a:r>
                      <a:r>
                        <a:rPr lang="nl-BE" dirty="0" err="1"/>
                        <a:t>install</a:t>
                      </a:r>
                      <a:r>
                        <a:rPr lang="nl-BE" dirty="0"/>
                        <a:t> &lt;packagenaam&gt;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82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59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6DB4E-7820-4788-9482-75A69D6B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         - Node package manager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9D702-E1CE-48C4-9978-54867D744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De </a:t>
            </a:r>
            <a:r>
              <a:rPr lang="nl-BE" dirty="0" err="1"/>
              <a:t>dependencies</a:t>
            </a:r>
            <a:r>
              <a:rPr lang="nl-BE" dirty="0"/>
              <a:t> worden in een </a:t>
            </a:r>
            <a:r>
              <a:rPr lang="nl-BE" b="1" dirty="0"/>
              <a:t>package.json </a:t>
            </a:r>
            <a:r>
              <a:rPr lang="nl-BE" dirty="0"/>
              <a:t>bestand bewaard</a:t>
            </a:r>
          </a:p>
          <a:p>
            <a:pPr lvl="1"/>
            <a:r>
              <a:rPr lang="nl-BE" dirty="0"/>
              <a:t>Dit bestand moet je mee inchecken in je VCS (vb. Git)</a:t>
            </a:r>
          </a:p>
          <a:p>
            <a:r>
              <a:rPr lang="nl-BE" dirty="0"/>
              <a:t>Als je per ongeluk </a:t>
            </a:r>
            <a:r>
              <a:rPr lang="nl-BE" dirty="0" err="1"/>
              <a:t>node_modules</a:t>
            </a:r>
            <a:r>
              <a:rPr lang="nl-BE" dirty="0"/>
              <a:t> zou verwijderen</a:t>
            </a:r>
          </a:p>
          <a:p>
            <a:pPr lvl="1"/>
            <a:r>
              <a:rPr lang="nl-BE" b="1" dirty="0"/>
              <a:t>npm </a:t>
            </a:r>
            <a:r>
              <a:rPr lang="nl-BE" b="1" dirty="0" err="1"/>
              <a:t>install</a:t>
            </a:r>
            <a:r>
              <a:rPr lang="nl-BE" dirty="0"/>
              <a:t> commando uitvoeren</a:t>
            </a:r>
          </a:p>
          <a:p>
            <a:pPr lvl="1"/>
            <a:r>
              <a:rPr lang="nl-BE" dirty="0"/>
              <a:t>NPM zal package.json uitlezen en NPM packages downloaden</a:t>
            </a:r>
          </a:p>
          <a:p>
            <a:pPr lvl="2"/>
            <a:r>
              <a:rPr lang="nl-BE" dirty="0"/>
              <a:t>Incrementeel: wat al gedownload is wordt niet opnieuw gedownload</a:t>
            </a:r>
          </a:p>
          <a:p>
            <a:r>
              <a:rPr lang="nl-BE" dirty="0"/>
              <a:t>Ook belangrijk als je in team werkt</a:t>
            </a:r>
          </a:p>
          <a:p>
            <a:pPr lvl="1"/>
            <a:r>
              <a:rPr lang="nl-BE" dirty="0"/>
              <a:t>Met </a:t>
            </a:r>
            <a:r>
              <a:rPr lang="nl-BE" b="1" dirty="0"/>
              <a:t>npm </a:t>
            </a:r>
            <a:r>
              <a:rPr lang="nl-BE" b="1" dirty="0" err="1"/>
              <a:t>install</a:t>
            </a:r>
            <a:r>
              <a:rPr lang="nl-BE" b="1" dirty="0"/>
              <a:t> </a:t>
            </a:r>
            <a:r>
              <a:rPr lang="nl-BE" dirty="0"/>
              <a:t>halen je teamgenoten de </a:t>
            </a:r>
            <a:r>
              <a:rPr lang="nl-BE" dirty="0" err="1"/>
              <a:t>dependencies</a:t>
            </a:r>
            <a:r>
              <a:rPr lang="nl-BE" dirty="0"/>
              <a:t> binnen</a:t>
            </a:r>
          </a:p>
          <a:p>
            <a:endParaRPr lang="nl-BE" dirty="0"/>
          </a:p>
        </p:txBody>
      </p:sp>
      <p:pic>
        <p:nvPicPr>
          <p:cNvPr id="5122" name="Picture 2" descr="Image result for npm image">
            <a:extLst>
              <a:ext uri="{FF2B5EF4-FFF2-40B4-BE49-F238E27FC236}">
                <a16:creationId xmlns:a16="http://schemas.microsoft.com/office/drawing/2014/main" id="{91AF2300-E9F8-410E-A0EF-AF0ADCD0E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52636"/>
            <a:ext cx="1548966" cy="15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14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107A6-129C-42E7-B889-D324777B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Client-side </a:t>
            </a:r>
            <a:r>
              <a:rPr lang="nl-BE" dirty="0" err="1"/>
              <a:t>webontwikkeling</a:t>
            </a:r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E6EF45-9080-45C6-8303-A841455AFA4D}"/>
              </a:ext>
            </a:extLst>
          </p:cNvPr>
          <p:cNvSpPr/>
          <p:nvPr/>
        </p:nvSpPr>
        <p:spPr>
          <a:xfrm>
            <a:off x="4473818" y="4361672"/>
            <a:ext cx="3711392" cy="6120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HTTP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A0FD7686-A096-4D0F-9374-3B61F97066B4}"/>
              </a:ext>
            </a:extLst>
          </p:cNvPr>
          <p:cNvSpPr/>
          <p:nvPr/>
        </p:nvSpPr>
        <p:spPr>
          <a:xfrm>
            <a:off x="4441818" y="3160634"/>
            <a:ext cx="1148124" cy="11161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HTML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2AF34707-48E1-40CD-9EC2-E8B9772B462D}"/>
              </a:ext>
            </a:extLst>
          </p:cNvPr>
          <p:cNvSpPr/>
          <p:nvPr/>
        </p:nvSpPr>
        <p:spPr>
          <a:xfrm>
            <a:off x="5735960" y="3160634"/>
            <a:ext cx="1148124" cy="111611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CSS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191A996-26C0-432D-A583-D3783B3EC426}"/>
              </a:ext>
            </a:extLst>
          </p:cNvPr>
          <p:cNvSpPr/>
          <p:nvPr/>
        </p:nvSpPr>
        <p:spPr>
          <a:xfrm>
            <a:off x="7037087" y="3160634"/>
            <a:ext cx="1148124" cy="111611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Java-</a:t>
            </a:r>
          </a:p>
          <a:p>
            <a:pPr algn="ctr"/>
            <a:r>
              <a:rPr lang="nl-BE" dirty="0"/>
              <a:t>Script</a:t>
            </a: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312975D-0323-493F-998B-A94376A5E36F}"/>
              </a:ext>
            </a:extLst>
          </p:cNvPr>
          <p:cNvSpPr/>
          <p:nvPr/>
        </p:nvSpPr>
        <p:spPr>
          <a:xfrm>
            <a:off x="4441818" y="2260534"/>
            <a:ext cx="3672408" cy="612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>
                <a:solidFill>
                  <a:schemeClr val="tx1"/>
                </a:solidFill>
              </a:rPr>
              <a:t>Webapplicatie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57D7217-625E-41FD-A3C3-CFD65240EB90}"/>
              </a:ext>
            </a:extLst>
          </p:cNvPr>
          <p:cNvCxnSpPr/>
          <p:nvPr/>
        </p:nvCxnSpPr>
        <p:spPr>
          <a:xfrm>
            <a:off x="3251684" y="3016618"/>
            <a:ext cx="59046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069844A5-2623-4331-A0C0-CFE9F14207AA}"/>
              </a:ext>
            </a:extLst>
          </p:cNvPr>
          <p:cNvSpPr/>
          <p:nvPr/>
        </p:nvSpPr>
        <p:spPr>
          <a:xfrm>
            <a:off x="4475821" y="5091638"/>
            <a:ext cx="3715897" cy="3895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URL</a:t>
            </a:r>
          </a:p>
        </p:txBody>
      </p:sp>
      <p:sp>
        <p:nvSpPr>
          <p:cNvPr id="7" name="Pijl: links 6">
            <a:extLst>
              <a:ext uri="{FF2B5EF4-FFF2-40B4-BE49-F238E27FC236}">
                <a16:creationId xmlns:a16="http://schemas.microsoft.com/office/drawing/2014/main" id="{2C2CFFEA-BB92-46E2-B7DB-A7398371C11C}"/>
              </a:ext>
            </a:extLst>
          </p:cNvPr>
          <p:cNvSpPr/>
          <p:nvPr/>
        </p:nvSpPr>
        <p:spPr>
          <a:xfrm>
            <a:off x="6884084" y="3520551"/>
            <a:ext cx="1641562" cy="3895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3939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A90A-ACA8-439B-A0BC-433BFBE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Node.js installeren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995DA6-7E55-4562-844D-BD2AE9527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Installeer de laatste LTS versie. van Node. NPM krijg je er dan automatisch bij.</a:t>
            </a:r>
          </a:p>
          <a:p>
            <a:pPr lvl="1"/>
            <a:r>
              <a:rPr lang="nl-BE" b="1" dirty="0">
                <a:hlinkClick r:id="rId2"/>
              </a:rPr>
              <a:t>https://nodejs.org/en/download/</a:t>
            </a:r>
            <a:r>
              <a:rPr lang="nl-BE" b="1" dirty="0"/>
              <a:t> </a:t>
            </a:r>
          </a:p>
          <a:p>
            <a:pPr lvl="1"/>
            <a:r>
              <a:rPr lang="nl-BE" dirty="0"/>
              <a:t>Na installatie, </a:t>
            </a:r>
            <a:r>
              <a:rPr lang="nl-BE" dirty="0" err="1"/>
              <a:t>command</a:t>
            </a:r>
            <a:r>
              <a:rPr lang="nl-BE" dirty="0"/>
              <a:t> prompt openen</a:t>
            </a:r>
          </a:p>
          <a:p>
            <a:pPr lvl="2"/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node -v</a:t>
            </a:r>
          </a:p>
          <a:p>
            <a:pPr lvl="2"/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npm –v</a:t>
            </a:r>
          </a:p>
          <a:p>
            <a:r>
              <a:rPr lang="nl-BE" dirty="0"/>
              <a:t>Zie ook het </a:t>
            </a:r>
            <a:r>
              <a:rPr lang="nl-BE" b="1" dirty="0"/>
              <a:t>Ontwikkelingomgeving- en tools.docx</a:t>
            </a:r>
            <a:r>
              <a:rPr lang="nl-BE" dirty="0"/>
              <a:t>.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BC208-57AC-4CC7-B5E7-B7184B06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130" y="2736396"/>
            <a:ext cx="13811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93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A90A-ACA8-439B-A0BC-433BFBE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b="1" dirty="0"/>
              <a:t>Visual Studio </a:t>
            </a:r>
            <a:r>
              <a:rPr lang="nl-BE" dirty="0"/>
              <a:t>laten verwijzen naar Node installatie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995DA6-7E55-4562-844D-BD2AE9527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Menu: </a:t>
            </a:r>
            <a:r>
              <a:rPr lang="nl-BE" b="1" dirty="0"/>
              <a:t>Tools -&gt; Options… </a:t>
            </a:r>
          </a:p>
          <a:p>
            <a:pPr lvl="1"/>
            <a:r>
              <a:rPr lang="nl-BE" dirty="0"/>
              <a:t>In de categorie </a:t>
            </a:r>
            <a:r>
              <a:rPr lang="nl-BE" dirty="0" err="1"/>
              <a:t>Projects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Solutions – Web Package Management op de hoogste positie: </a:t>
            </a:r>
          </a:p>
          <a:p>
            <a:pPr lvl="2"/>
            <a:r>
              <a:rPr lang="nl-BE" dirty="0"/>
              <a:t>Verwijzen naar je lokale </a:t>
            </a:r>
            <a:r>
              <a:rPr lang="nl-BE" dirty="0" err="1"/>
              <a:t>NodeJS</a:t>
            </a:r>
            <a:r>
              <a:rPr lang="nl-BE" dirty="0"/>
              <a:t> installatie.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6461D6-622C-479E-9728-5B41013B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3500120"/>
            <a:ext cx="5338936" cy="31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A90A-ACA8-439B-A0BC-433BFBE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b="1" dirty="0"/>
              <a:t>VS Code </a:t>
            </a:r>
            <a:r>
              <a:rPr lang="nl-BE" dirty="0"/>
              <a:t>laten verwijzen naar Node installatie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995DA6-7E55-4562-844D-BD2AE9527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principe is dat automatisch in orde </a:t>
            </a:r>
          </a:p>
          <a:p>
            <a:pPr lvl="1"/>
            <a:r>
              <a:rPr lang="nl-BE" dirty="0"/>
              <a:t>Als je PATH variabele ook verwijst naar de C:\Program Files\nodejs locatie of je locatie in AppData (als je geen admin rechten hebt)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925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D36BB-B77F-4DCA-B7B9-7B3D90AD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Webpack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2D79A5-AAFF-45F2-8FB0-FE591F664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>
                <a:hlinkClick r:id="rId2"/>
              </a:rPr>
              <a:t>https://webpack.js.org/</a:t>
            </a:r>
            <a:endParaRPr lang="nl-BE" dirty="0"/>
          </a:p>
          <a:p>
            <a:pPr lvl="1"/>
            <a:r>
              <a:rPr lang="nl-BE" dirty="0"/>
              <a:t>We komen hierop nog terug wanneer we </a:t>
            </a:r>
            <a:r>
              <a:rPr lang="nl-BE" dirty="0" err="1"/>
              <a:t>JavaScript</a:t>
            </a:r>
            <a:r>
              <a:rPr lang="nl-BE" dirty="0"/>
              <a:t> bekijken</a:t>
            </a:r>
          </a:p>
          <a:p>
            <a:r>
              <a:rPr lang="nl-BE" dirty="0"/>
              <a:t>Bij </a:t>
            </a:r>
            <a:r>
              <a:rPr lang="nl-BE" dirty="0" err="1"/>
              <a:t>webpack</a:t>
            </a:r>
            <a:r>
              <a:rPr lang="nl-BE" dirty="0"/>
              <a:t> is een </a:t>
            </a:r>
            <a:r>
              <a:rPr lang="nl-BE" b="1" dirty="0"/>
              <a:t>lokale</a:t>
            </a:r>
            <a:r>
              <a:rPr lang="nl-BE" dirty="0"/>
              <a:t> NPM installatie aangeraden</a:t>
            </a:r>
          </a:p>
          <a:p>
            <a:pPr lvl="1"/>
            <a:r>
              <a:rPr lang="nl-BE" dirty="0"/>
              <a:t>Dus </a:t>
            </a:r>
            <a:r>
              <a:rPr lang="nl-BE" b="1" dirty="0"/>
              <a:t>per project</a:t>
            </a:r>
            <a:r>
              <a:rPr lang="nl-BE" dirty="0"/>
              <a:t> te installeren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F191701-620A-492F-B5A5-6EFC9174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438" y="4128940"/>
            <a:ext cx="5256584" cy="23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09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85404-A860-49F6-90EC-4392EBF0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Webpack</a:t>
            </a:r>
            <a:r>
              <a:rPr lang="nl-BE" dirty="0"/>
              <a:t> - Concepten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A614D2C3-1206-4665-98FC-A32657E718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76425" y="1825625"/>
          <a:ext cx="9948863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989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85404-A860-49F6-90EC-4392EBF0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Webpack</a:t>
            </a:r>
            <a:r>
              <a:rPr lang="nl-BE" dirty="0"/>
              <a:t> - Concepten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A43E0C-DA68-4FCF-A116-E82B6A3C7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Webpack</a:t>
            </a:r>
            <a:r>
              <a:rPr lang="nl-BE" dirty="0"/>
              <a:t> = </a:t>
            </a:r>
          </a:p>
          <a:p>
            <a:pPr lvl="1"/>
            <a:r>
              <a:rPr lang="nl-BE" dirty="0"/>
              <a:t>De </a:t>
            </a:r>
            <a:r>
              <a:rPr lang="nl-BE" b="1" dirty="0"/>
              <a:t>motor</a:t>
            </a:r>
            <a:r>
              <a:rPr lang="nl-BE" dirty="0"/>
              <a:t> van de </a:t>
            </a:r>
            <a:r>
              <a:rPr lang="nl-BE" dirty="0" err="1"/>
              <a:t>frontend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pipeline</a:t>
            </a:r>
          </a:p>
          <a:p>
            <a:pPr lvl="1"/>
            <a:r>
              <a:rPr lang="nl-BE" dirty="0"/>
              <a:t>In principe </a:t>
            </a:r>
            <a:r>
              <a:rPr lang="nl-BE" i="1" dirty="0"/>
              <a:t>zero-</a:t>
            </a:r>
            <a:r>
              <a:rPr lang="nl-BE" i="1" dirty="0" err="1"/>
              <a:t>config</a:t>
            </a:r>
            <a:endParaRPr lang="nl-BE" i="1" dirty="0"/>
          </a:p>
          <a:p>
            <a:pPr lvl="2"/>
            <a:r>
              <a:rPr lang="nl-BE" dirty="0"/>
              <a:t>Maar wel configureerbaar door een </a:t>
            </a:r>
            <a:r>
              <a:rPr lang="nl-BE" b="1" dirty="0"/>
              <a:t>webpack.config.js</a:t>
            </a:r>
            <a:r>
              <a:rPr lang="nl-BE" dirty="0"/>
              <a:t> bestand</a:t>
            </a:r>
          </a:p>
          <a:p>
            <a:pPr lvl="2"/>
            <a:r>
              <a:rPr lang="nl-BE" dirty="0"/>
              <a:t>De concepten van vorige slide zal je ook terugvinden in het configuratiebestand</a:t>
            </a:r>
          </a:p>
          <a:p>
            <a:r>
              <a:rPr lang="nl-BE" dirty="0"/>
              <a:t>In de oefeningen gaan we dat concreet toepassen</a:t>
            </a:r>
          </a:p>
        </p:txBody>
      </p:sp>
    </p:spTree>
    <p:extLst>
      <p:ext uri="{BB962C8B-B14F-4D97-AF65-F5344CB8AC3E}">
        <p14:creationId xmlns:p14="http://schemas.microsoft.com/office/powerpoint/2010/main" val="3606189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94898B-DCCC-472F-88F8-CDD052FC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Visual Studio 2019 – </a:t>
            </a:r>
            <a:br>
              <a:rPr lang="nl-BE"/>
            </a:br>
            <a:r>
              <a:rPr lang="nl-BE"/>
              <a:t>Handige </a:t>
            </a:r>
            <a:r>
              <a:rPr lang="nl-BE" dirty="0"/>
              <a:t>weetjes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443A7A-59A7-4199-91F6-999FFE6E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Je gaat nu regelmatig in je project directory werken</a:t>
            </a:r>
          </a:p>
          <a:p>
            <a:pPr lvl="1"/>
            <a:r>
              <a:rPr lang="nl-BE" dirty="0"/>
              <a:t>Openen van file </a:t>
            </a:r>
            <a:r>
              <a:rPr lang="nl-BE" dirty="0" err="1"/>
              <a:t>explorer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pPr lvl="1"/>
            <a:r>
              <a:rPr lang="nl-BE" dirty="0"/>
              <a:t>Openen van een </a:t>
            </a:r>
            <a:r>
              <a:rPr lang="nl-BE" dirty="0" err="1"/>
              <a:t>command</a:t>
            </a:r>
            <a:r>
              <a:rPr lang="nl-BE" dirty="0"/>
              <a:t> prompt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2"/>
            <a:r>
              <a:rPr lang="nl-BE" dirty="0"/>
              <a:t>Daarvoor moet je wel de </a:t>
            </a:r>
            <a:r>
              <a:rPr lang="nl-BE" b="1" dirty="0"/>
              <a:t>Open </a:t>
            </a:r>
            <a:r>
              <a:rPr lang="nl-BE" b="1" dirty="0" err="1"/>
              <a:t>Command</a:t>
            </a:r>
            <a:r>
              <a:rPr lang="nl-BE" b="1" dirty="0"/>
              <a:t> Line </a:t>
            </a:r>
            <a:r>
              <a:rPr lang="nl-BE" dirty="0"/>
              <a:t>extension installeren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A87CAF8-5DAB-417F-B3C4-0F17AE01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33" y="2695075"/>
            <a:ext cx="2971800" cy="3238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D93F506-7CAF-41EA-B443-D9B8396C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33" y="3544716"/>
            <a:ext cx="5075944" cy="107863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146262C-A21A-4777-AE72-C318E370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37" y="5174060"/>
            <a:ext cx="8137183" cy="1167418"/>
          </a:xfrm>
          <a:prstGeom prst="rect">
            <a:avLst/>
          </a:prstGeom>
        </p:spPr>
      </p:pic>
      <p:pic>
        <p:nvPicPr>
          <p:cNvPr id="7" name="Picture 2" descr="Image result for tip transparent">
            <a:extLst>
              <a:ext uri="{FF2B5EF4-FFF2-40B4-BE49-F238E27FC236}">
                <a16:creationId xmlns:a16="http://schemas.microsoft.com/office/drawing/2014/main" id="{31ABF3CA-BFEB-41A5-B066-8C2CDD28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9" y="359344"/>
            <a:ext cx="1286893" cy="12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50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94898B-DCCC-472F-88F8-CDD052FC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VS Code – </a:t>
            </a:r>
            <a:br>
              <a:rPr lang="nl-BE" dirty="0"/>
            </a:br>
            <a:r>
              <a:rPr lang="nl-BE" dirty="0"/>
              <a:t>Handige weetjes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443A7A-59A7-4199-91F6-999FFE6E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Als je zowel Visual Studio als VS Code wenst te gebruiken</a:t>
            </a:r>
          </a:p>
          <a:p>
            <a:pPr lvl="1"/>
            <a:r>
              <a:rPr lang="nl-BE" dirty="0"/>
              <a:t>Installeer de extension vscode-solution-explorer</a:t>
            </a:r>
          </a:p>
          <a:p>
            <a:pPr marL="457200" lvl="1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Openen van een terminal zit standaard ingebakken in het menu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840125F-D99C-495B-9148-A045A7B9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227" y="2725445"/>
            <a:ext cx="5912135" cy="1099824"/>
          </a:xfrm>
          <a:prstGeom prst="rect">
            <a:avLst/>
          </a:prstGeom>
        </p:spPr>
      </p:pic>
      <p:pic>
        <p:nvPicPr>
          <p:cNvPr id="9" name="Picture 2" descr="Image result for tip transparent">
            <a:extLst>
              <a:ext uri="{FF2B5EF4-FFF2-40B4-BE49-F238E27FC236}">
                <a16:creationId xmlns:a16="http://schemas.microsoft.com/office/drawing/2014/main" id="{E5680980-531D-40B0-880B-07B7DC9B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9" y="359344"/>
            <a:ext cx="1286893" cy="12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7F8A3-9C67-42AC-9179-F58C0BDB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227" y="4565852"/>
            <a:ext cx="40290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5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A90A-ACA8-439B-A0BC-433BFBE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Workshop – SASS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995DA6-7E55-4562-844D-BD2AE9527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SCSS -&gt; CSS compilatie via </a:t>
            </a:r>
            <a:r>
              <a:rPr lang="nl-BE" dirty="0" err="1"/>
              <a:t>Webpack</a:t>
            </a:r>
            <a:endParaRPr lang="nl-BE" dirty="0"/>
          </a:p>
          <a:p>
            <a:pPr lvl="1"/>
            <a:r>
              <a:rPr lang="nl-BE" dirty="0"/>
              <a:t>Wel wat setup/</a:t>
            </a:r>
            <a:r>
              <a:rPr lang="nl-BE" dirty="0" err="1"/>
              <a:t>plumbing</a:t>
            </a:r>
            <a:r>
              <a:rPr lang="nl-BE" dirty="0"/>
              <a:t> werk</a:t>
            </a:r>
          </a:p>
          <a:p>
            <a:pPr lvl="2"/>
            <a:r>
              <a:rPr lang="nl-BE" dirty="0"/>
              <a:t>Dit is het opstellen van de “</a:t>
            </a:r>
            <a:r>
              <a:rPr lang="nl-BE" dirty="0" err="1"/>
              <a:t>Frontend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pipeline”</a:t>
            </a:r>
          </a:p>
          <a:p>
            <a:pPr lvl="1"/>
            <a:r>
              <a:rPr lang="nl-BE" dirty="0"/>
              <a:t>Eénmaal opgesteld moet je er (quasi) nooit naar kijken</a:t>
            </a:r>
          </a:p>
          <a:p>
            <a:r>
              <a:rPr lang="nl-BE" dirty="0"/>
              <a:t>We gaan het nu eerst ‘from scratch’ doen</a:t>
            </a:r>
          </a:p>
          <a:p>
            <a:pPr lvl="1"/>
            <a:r>
              <a:rPr lang="nl-BE" dirty="0"/>
              <a:t>Op het einde gaan we zien hoe dit sneller kan via ‘webpack init’</a:t>
            </a:r>
          </a:p>
          <a:p>
            <a:pPr marL="914400" lvl="2" indent="0">
              <a:buNone/>
            </a:pP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137872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A90A-ACA8-439B-A0BC-433BFBE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Workshop – SASS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995DA6-7E55-4562-844D-BD2AE9527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4"/>
            <a:ext cx="9948333" cy="4585335"/>
          </a:xfrm>
        </p:spPr>
        <p:txBody>
          <a:bodyPr>
            <a:normAutofit fontScale="92500"/>
          </a:bodyPr>
          <a:lstStyle/>
          <a:p>
            <a:r>
              <a:rPr lang="nl-BE" dirty="0"/>
              <a:t>Je kan kiezen voor de ASP.NET Core of de Node (Express) piste</a:t>
            </a:r>
          </a:p>
          <a:p>
            <a:pPr lvl="1"/>
            <a:r>
              <a:rPr lang="nl-BE" b="1" dirty="0"/>
              <a:t>ASP.NET Core</a:t>
            </a:r>
            <a:r>
              <a:rPr lang="nl-BE" dirty="0"/>
              <a:t>: maak een Onderdeel03 solution</a:t>
            </a:r>
          </a:p>
          <a:p>
            <a:pPr lvl="2"/>
            <a:r>
              <a:rPr lang="nl-BE" dirty="0"/>
              <a:t>Met daarin een </a:t>
            </a:r>
            <a:r>
              <a:rPr lang="nl-BE" b="1" dirty="0"/>
              <a:t>Workshop-SASS</a:t>
            </a:r>
            <a:r>
              <a:rPr lang="nl-BE" dirty="0"/>
              <a:t> project</a:t>
            </a:r>
          </a:p>
          <a:p>
            <a:pPr lvl="3"/>
            <a:r>
              <a:rPr lang="nl-BE" dirty="0"/>
              <a:t>VS2019: </a:t>
            </a:r>
            <a:r>
              <a:rPr lang="nl-BE" b="1" dirty="0"/>
              <a:t>ASP.NET </a:t>
            </a:r>
            <a:r>
              <a:rPr lang="nl-BE" b="1" dirty="0" err="1"/>
              <a:t>Core</a:t>
            </a:r>
            <a:r>
              <a:rPr lang="nl-BE" b="1" dirty="0"/>
              <a:t> 5.0</a:t>
            </a:r>
            <a:r>
              <a:rPr lang="nl-BE" dirty="0"/>
              <a:t> project, </a:t>
            </a:r>
            <a:r>
              <a:rPr lang="nl-BE" b="1" dirty="0"/>
              <a:t>ASP.NET </a:t>
            </a:r>
            <a:r>
              <a:rPr lang="nl-BE" b="1" dirty="0" err="1"/>
              <a:t>Core</a:t>
            </a:r>
            <a:r>
              <a:rPr lang="nl-BE" b="1" dirty="0"/>
              <a:t> Empty </a:t>
            </a:r>
            <a:r>
              <a:rPr lang="nl-BE" dirty="0"/>
              <a:t>template</a:t>
            </a:r>
          </a:p>
          <a:p>
            <a:pPr lvl="3"/>
            <a:r>
              <a:rPr lang="nl-BE" dirty="0" err="1"/>
              <a:t>VSCode</a:t>
            </a:r>
            <a:r>
              <a:rPr lang="nl-BE" dirty="0"/>
              <a:t>: </a:t>
            </a:r>
            <a:r>
              <a:rPr lang="nl-BE" b="1" dirty="0" err="1"/>
              <a:t>dotnet</a:t>
            </a:r>
            <a:r>
              <a:rPr lang="nl-BE" b="1" dirty="0"/>
              <a:t> new –t web </a:t>
            </a:r>
            <a:r>
              <a:rPr lang="nl-BE" dirty="0"/>
              <a:t>of via </a:t>
            </a:r>
            <a:r>
              <a:rPr lang="nl-BE" dirty="0" err="1"/>
              <a:t>vscode</a:t>
            </a:r>
            <a:r>
              <a:rPr lang="nl-BE" dirty="0"/>
              <a:t>-solution-</a:t>
            </a:r>
            <a:r>
              <a:rPr lang="nl-BE" dirty="0" err="1"/>
              <a:t>explorer</a:t>
            </a:r>
            <a:r>
              <a:rPr lang="nl-BE" dirty="0"/>
              <a:t> extension</a:t>
            </a:r>
          </a:p>
          <a:p>
            <a:pPr lvl="2"/>
            <a:r>
              <a:rPr lang="nl-BE" dirty="0"/>
              <a:t>Pas de Startup.cs zo aan dat static files kunnen </a:t>
            </a:r>
            <a:r>
              <a:rPr lang="nl-BE" i="1" dirty="0"/>
              <a:t>geserved</a:t>
            </a:r>
            <a:r>
              <a:rPr lang="nl-BE" dirty="0"/>
              <a:t> worden</a:t>
            </a:r>
          </a:p>
          <a:p>
            <a:pPr lvl="1"/>
            <a:r>
              <a:rPr lang="nl-BE" b="1" dirty="0"/>
              <a:t>Node (Express)</a:t>
            </a:r>
            <a:r>
              <a:rPr lang="nl-BE" dirty="0"/>
              <a:t>: maak een Onderdeel03 directory</a:t>
            </a:r>
          </a:p>
          <a:p>
            <a:pPr lvl="2"/>
            <a:r>
              <a:rPr lang="nl-BE" dirty="0"/>
              <a:t>Met daarin een </a:t>
            </a:r>
            <a:r>
              <a:rPr lang="nl-BE" b="1" dirty="0"/>
              <a:t>Workshop-SASS</a:t>
            </a:r>
            <a:r>
              <a:rPr lang="nl-BE" dirty="0"/>
              <a:t> directory</a:t>
            </a:r>
          </a:p>
          <a:p>
            <a:pPr lvl="2"/>
            <a:r>
              <a:rPr lang="nl-BE" dirty="0"/>
              <a:t>In die directory:</a:t>
            </a:r>
          </a:p>
          <a:p>
            <a:pPr lvl="3"/>
            <a:r>
              <a:rPr lang="nl-BE" dirty="0"/>
              <a:t>npm init -y</a:t>
            </a:r>
          </a:p>
          <a:p>
            <a:pPr lvl="3"/>
            <a:r>
              <a:rPr lang="nl-BE" dirty="0"/>
              <a:t>npm install express</a:t>
            </a:r>
          </a:p>
          <a:p>
            <a:pPr lvl="3"/>
            <a:r>
              <a:rPr lang="nl-BE" dirty="0"/>
              <a:t>Maak een app.js aan waarin je de </a:t>
            </a:r>
            <a:r>
              <a:rPr lang="nl-BE" b="1" dirty="0"/>
              <a:t>express.static </a:t>
            </a:r>
            <a:r>
              <a:rPr lang="nl-BE" dirty="0"/>
              <a:t>middleware gebruikt (die verwijst naar een ‘wwwroot’ directory). </a:t>
            </a:r>
          </a:p>
          <a:p>
            <a:pPr lvl="4"/>
            <a:r>
              <a:rPr lang="nl-BE" dirty="0"/>
              <a:t>Die directory gaan we in de volgende slide aanmaken.</a:t>
            </a:r>
          </a:p>
          <a:p>
            <a:pPr marL="914400" lvl="2" indent="0">
              <a:buNone/>
            </a:pPr>
            <a:endParaRPr lang="nl-BE" dirty="0"/>
          </a:p>
          <a:p>
            <a:pPr lvl="2"/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88814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2A141-64FE-42F8-B120-181638C6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HTML, CSS en </a:t>
            </a:r>
            <a:r>
              <a:rPr lang="nl-BE" dirty="0" err="1"/>
              <a:t>JavaScript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CF08BD-729C-40D4-A6BC-098388685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De 3 pijlers</a:t>
            </a:r>
          </a:p>
          <a:p>
            <a:pPr lvl="1"/>
            <a:r>
              <a:rPr lang="nl-BE" sz="1900" dirty="0"/>
              <a:t>HTML </a:t>
            </a:r>
          </a:p>
          <a:p>
            <a:pPr lvl="2"/>
            <a:r>
              <a:rPr lang="nl-BE" sz="1700" dirty="0"/>
              <a:t>1991 (HTML ”1”), vanaf 1995 een web standaard: </a:t>
            </a:r>
          </a:p>
          <a:p>
            <a:pPr lvl="2"/>
            <a:r>
              <a:rPr lang="nl-BE" sz="1700" b="1" dirty="0"/>
              <a:t>Structuur, betekenis en inhoud</a:t>
            </a:r>
          </a:p>
          <a:p>
            <a:pPr lvl="1"/>
            <a:r>
              <a:rPr lang="nl-BE" sz="3500" dirty="0"/>
              <a:t>CSS</a:t>
            </a:r>
          </a:p>
          <a:p>
            <a:pPr lvl="2"/>
            <a:r>
              <a:rPr lang="nl-BE" sz="3000" dirty="0"/>
              <a:t>1996, </a:t>
            </a:r>
            <a:r>
              <a:rPr lang="nl-BE" sz="3000" dirty="0" err="1"/>
              <a:t>roots</a:t>
            </a:r>
            <a:r>
              <a:rPr lang="nl-BE" sz="3000" dirty="0"/>
              <a:t> liggen ook bij het CERN</a:t>
            </a:r>
          </a:p>
          <a:p>
            <a:pPr lvl="2"/>
            <a:r>
              <a:rPr lang="nl-BE" sz="3000" b="1" dirty="0"/>
              <a:t>Representatie van de inhoud</a:t>
            </a:r>
          </a:p>
          <a:p>
            <a:pPr lvl="2"/>
            <a:r>
              <a:rPr lang="nl-BE" sz="3000" dirty="0"/>
              <a:t>Onlosmakelijk verbonden met HTML</a:t>
            </a:r>
          </a:p>
          <a:p>
            <a:pPr lvl="1"/>
            <a:r>
              <a:rPr lang="nl-BE" sz="1900" dirty="0" err="1"/>
              <a:t>JavaScript</a:t>
            </a:r>
            <a:endParaRPr lang="nl-BE" sz="1900" dirty="0"/>
          </a:p>
          <a:p>
            <a:pPr lvl="2"/>
            <a:r>
              <a:rPr lang="nl-BE" sz="1700" dirty="0"/>
              <a:t>1995 (Netscape)</a:t>
            </a:r>
          </a:p>
          <a:p>
            <a:pPr lvl="2"/>
            <a:r>
              <a:rPr lang="nl-BE" sz="1700" b="1" dirty="0"/>
              <a:t>Zorgt voor interactiviteit</a:t>
            </a:r>
            <a:endParaRPr lang="nl-BE" sz="1700" dirty="0"/>
          </a:p>
          <a:p>
            <a:pPr lvl="2"/>
            <a:r>
              <a:rPr lang="nl-BE" sz="1700" dirty="0"/>
              <a:t>Kan ook los van HTML gebruikt worden (vb. </a:t>
            </a:r>
            <a:r>
              <a:rPr lang="nl-BE" sz="1700" dirty="0" err="1"/>
              <a:t>NodeJS</a:t>
            </a:r>
            <a:r>
              <a:rPr lang="nl-BE" sz="1700" dirty="0"/>
              <a:t>)</a:t>
            </a:r>
          </a:p>
        </p:txBody>
      </p:sp>
      <p:pic>
        <p:nvPicPr>
          <p:cNvPr id="1026" name="Picture 2" descr="https://upload.wikimedia.org/wikipedia/commons/thumb/1/18/Valid_HTML_2.0.svg/2000px-Valid_HTML_2.0.svg.png">
            <a:extLst>
              <a:ext uri="{FF2B5EF4-FFF2-40B4-BE49-F238E27FC236}">
                <a16:creationId xmlns:a16="http://schemas.microsoft.com/office/drawing/2014/main" id="{00ABAC94-6A73-428D-AC3A-7082240F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027" y="2464784"/>
            <a:ext cx="756084" cy="2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50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A90A-ACA8-439B-A0BC-433BFBE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Workshop – SASS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995DA6-7E55-4562-844D-BD2AE9527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4"/>
            <a:ext cx="9948333" cy="4585335"/>
          </a:xfrm>
        </p:spPr>
        <p:txBody>
          <a:bodyPr>
            <a:normAutofit/>
          </a:bodyPr>
          <a:lstStyle/>
          <a:p>
            <a:r>
              <a:rPr lang="nl-BE" dirty="0"/>
              <a:t>Maak een folder \wwwroot aan en plaats daarin</a:t>
            </a:r>
          </a:p>
          <a:p>
            <a:pPr lvl="1"/>
            <a:r>
              <a:rPr lang="nl-BE" b="1" dirty="0"/>
              <a:t>index.html </a:t>
            </a:r>
            <a:r>
              <a:rPr lang="nl-BE" dirty="0"/>
              <a:t>met wat inhoud</a:t>
            </a:r>
          </a:p>
          <a:p>
            <a:r>
              <a:rPr lang="nl-BE" dirty="0"/>
              <a:t>Maak verder ook een </a:t>
            </a:r>
          </a:p>
          <a:p>
            <a:pPr lvl="1"/>
            <a:r>
              <a:rPr lang="nl-BE" b="1" dirty="0"/>
              <a:t>\</a:t>
            </a:r>
            <a:r>
              <a:rPr lang="nl-BE" b="1" dirty="0" err="1"/>
              <a:t>Styles</a:t>
            </a:r>
            <a:r>
              <a:rPr lang="nl-BE" b="1" dirty="0"/>
              <a:t> </a:t>
            </a:r>
            <a:r>
              <a:rPr lang="nl-BE" dirty="0"/>
              <a:t>folder en plaats hierin</a:t>
            </a:r>
          </a:p>
          <a:p>
            <a:pPr lvl="2"/>
            <a:r>
              <a:rPr lang="nl-BE" b="1" dirty="0" err="1"/>
              <a:t>site.scss</a:t>
            </a:r>
            <a:r>
              <a:rPr lang="nl-BE" b="1" dirty="0"/>
              <a:t> </a:t>
            </a:r>
            <a:r>
              <a:rPr lang="nl-BE" dirty="0"/>
              <a:t>&amp;</a:t>
            </a:r>
            <a:r>
              <a:rPr lang="nl-BE" b="1" dirty="0"/>
              <a:t> </a:t>
            </a:r>
            <a:r>
              <a:rPr lang="nl-BE" b="1" dirty="0" err="1"/>
              <a:t>variables.scss</a:t>
            </a:r>
            <a:endParaRPr lang="nl-BE" b="1" dirty="0"/>
          </a:p>
          <a:p>
            <a:pPr lvl="3"/>
            <a:r>
              <a:rPr lang="nl-BE" dirty="0"/>
              <a:t>VS2019: </a:t>
            </a:r>
            <a:r>
              <a:rPr lang="nl-BE" b="1" dirty="0" err="1"/>
              <a:t>Add</a:t>
            </a:r>
            <a:r>
              <a:rPr lang="nl-BE" b="1" dirty="0"/>
              <a:t> – New Item… </a:t>
            </a:r>
            <a:r>
              <a:rPr lang="nl-BE" dirty="0"/>
              <a:t>en dan bij categorie ASP.NET </a:t>
            </a:r>
            <a:r>
              <a:rPr lang="nl-BE" dirty="0" err="1"/>
              <a:t>Core</a:t>
            </a:r>
            <a:r>
              <a:rPr lang="nl-BE" dirty="0"/>
              <a:t> – Web kiezen voor </a:t>
            </a:r>
            <a:r>
              <a:rPr lang="nl-BE" b="1" dirty="0"/>
              <a:t>SCSS Style Sheet (SASS) </a:t>
            </a:r>
          </a:p>
          <a:p>
            <a:pPr lvl="1"/>
            <a:r>
              <a:rPr lang="nl-BE" b="1" dirty="0"/>
              <a:t>\</a:t>
            </a:r>
            <a:r>
              <a:rPr lang="nl-BE" b="1" dirty="0" err="1"/>
              <a:t>src</a:t>
            </a:r>
            <a:r>
              <a:rPr lang="nl-BE" b="1" dirty="0"/>
              <a:t> </a:t>
            </a:r>
            <a:r>
              <a:rPr lang="nl-BE" dirty="0"/>
              <a:t>folder en plaats hierin</a:t>
            </a:r>
          </a:p>
          <a:p>
            <a:pPr lvl="2"/>
            <a:r>
              <a:rPr lang="nl-BE" dirty="0"/>
              <a:t>index.js, met één regel:</a:t>
            </a:r>
            <a:r>
              <a:rPr lang="nl-BE" b="1" dirty="0"/>
              <a:t> import "../</a:t>
            </a:r>
            <a:r>
              <a:rPr lang="nl-BE" b="1" dirty="0" err="1"/>
              <a:t>Styles</a:t>
            </a:r>
            <a:r>
              <a:rPr lang="nl-BE" b="1" dirty="0"/>
              <a:t>/</a:t>
            </a:r>
            <a:r>
              <a:rPr lang="nl-BE" b="1" dirty="0" err="1"/>
              <a:t>site.scss</a:t>
            </a:r>
            <a:r>
              <a:rPr lang="nl-BE" b="1" dirty="0"/>
              <a:t>";</a:t>
            </a:r>
          </a:p>
          <a:p>
            <a:endParaRPr lang="nl-BE" dirty="0"/>
          </a:p>
          <a:p>
            <a:pPr lvl="2"/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130926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A90A-ACA8-439B-A0BC-433BFBE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Workshop – SASS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995DA6-7E55-4562-844D-BD2AE9527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4"/>
            <a:ext cx="9948333" cy="2503615"/>
          </a:xfrm>
        </p:spPr>
        <p:txBody>
          <a:bodyPr>
            <a:normAutofit/>
          </a:bodyPr>
          <a:lstStyle/>
          <a:p>
            <a:r>
              <a:rPr lang="nl-BE" dirty="0"/>
              <a:t>Geef je website nu wat ‘stijl’ door </a:t>
            </a:r>
            <a:r>
              <a:rPr lang="nl-BE" dirty="0" err="1"/>
              <a:t>site.scss</a:t>
            </a:r>
            <a:r>
              <a:rPr lang="nl-BE" dirty="0"/>
              <a:t> en </a:t>
            </a:r>
            <a:r>
              <a:rPr lang="nl-BE" dirty="0" err="1"/>
              <a:t>variables.scss</a:t>
            </a:r>
            <a:r>
              <a:rPr lang="nl-BE" dirty="0"/>
              <a:t> aan te passen.</a:t>
            </a:r>
          </a:p>
          <a:p>
            <a:pPr lvl="1"/>
            <a:r>
              <a:rPr lang="nl-BE" dirty="0" err="1"/>
              <a:t>variables.scss</a:t>
            </a:r>
            <a:endParaRPr lang="nl-BE" dirty="0"/>
          </a:p>
          <a:p>
            <a:pPr lvl="1"/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lvl="1"/>
            <a:r>
              <a:rPr lang="nl-BE" dirty="0" err="1"/>
              <a:t>site.scss</a:t>
            </a:r>
            <a:endParaRPr lang="nl-BE" dirty="0"/>
          </a:p>
          <a:p>
            <a:pPr lvl="2"/>
            <a:endParaRPr lang="nl-BE" b="1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5792697-CF49-4788-B66A-96FFF32D7B20}"/>
              </a:ext>
            </a:extLst>
          </p:cNvPr>
          <p:cNvSpPr/>
          <p:nvPr/>
        </p:nvSpPr>
        <p:spPr>
          <a:xfrm>
            <a:off x="471496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800080"/>
                </a:solidFill>
                <a:latin typeface="Consolas" panose="020B0609020204030204" pitchFamily="49" charset="0"/>
              </a:rPr>
              <a:t>$font-stack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Helvetica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sans-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serif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800080"/>
                </a:solidFill>
                <a:latin typeface="Consolas" panose="020B0609020204030204" pitchFamily="49" charset="0"/>
              </a:rPr>
              <a:t>$</a:t>
            </a:r>
            <a:r>
              <a:rPr lang="nl-BE" dirty="0" err="1">
                <a:solidFill>
                  <a:srgbClr val="800080"/>
                </a:solidFill>
                <a:latin typeface="Consolas" panose="020B0609020204030204" pitchFamily="49" charset="0"/>
              </a:rPr>
              <a:t>primary-color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#999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800080"/>
                </a:solidFill>
                <a:latin typeface="Consolas" panose="020B0609020204030204" pitchFamily="49" charset="0"/>
              </a:rPr>
              <a:t>$</a:t>
            </a:r>
            <a:r>
              <a:rPr lang="nl-BE" dirty="0" err="1">
                <a:solidFill>
                  <a:srgbClr val="800080"/>
                </a:solidFill>
                <a:latin typeface="Consolas" panose="020B0609020204030204" pitchFamily="49" charset="0"/>
              </a:rPr>
              <a:t>secondary-color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#EEE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0720BCD-BF37-46F1-8030-040BBB9DAEB2}"/>
              </a:ext>
            </a:extLst>
          </p:cNvPr>
          <p:cNvSpPr/>
          <p:nvPr/>
        </p:nvSpPr>
        <p:spPr>
          <a:xfrm>
            <a:off x="4714960" y="41783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800080"/>
                </a:solidFill>
                <a:latin typeface="Consolas" panose="020B0609020204030204" pitchFamily="49" charset="0"/>
              </a:rPr>
              <a:t>@import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"variables"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nl-BE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800080"/>
                </a:solidFill>
                <a:latin typeface="Consolas" panose="020B0609020204030204" pitchFamily="49" charset="0"/>
              </a:rPr>
              <a:t>$</a:t>
            </a:r>
            <a:r>
              <a:rPr lang="nl-BE" dirty="0" err="1">
                <a:solidFill>
                  <a:srgbClr val="800080"/>
                </a:solidFill>
                <a:latin typeface="Consolas" panose="020B0609020204030204" pitchFamily="49" charset="0"/>
              </a:rPr>
              <a:t>primary-color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dirty="0">
                <a:solidFill>
                  <a:srgbClr val="800080"/>
                </a:solidFill>
                <a:latin typeface="Consolas" panose="020B0609020204030204" pitchFamily="49" charset="0"/>
              </a:rPr>
              <a:t>$</a:t>
            </a:r>
            <a:r>
              <a:rPr lang="nl-BE" dirty="0" err="1">
                <a:solidFill>
                  <a:srgbClr val="800080"/>
                </a:solidFill>
                <a:latin typeface="Consolas" panose="020B0609020204030204" pitchFamily="49" charset="0"/>
              </a:rPr>
              <a:t>secondary-color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2999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2CED7-5E08-47FD-BCB6-AC77F5FC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Workshop – package.json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35F5B3-F610-4A95-8F86-F5719C7B9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Voeg aan je project een </a:t>
            </a:r>
            <a:r>
              <a:rPr lang="nl-BE" b="1" dirty="0" err="1"/>
              <a:t>package.json</a:t>
            </a:r>
            <a:r>
              <a:rPr lang="nl-BE" b="1" dirty="0"/>
              <a:t> </a:t>
            </a:r>
            <a:r>
              <a:rPr lang="nl-BE" dirty="0"/>
              <a:t>bestand toe</a:t>
            </a:r>
          </a:p>
          <a:p>
            <a:pPr lvl="1"/>
            <a:r>
              <a:rPr lang="nl-BE" dirty="0"/>
              <a:t>Een essentieel onderdeel als je NPM gebruikt!</a:t>
            </a:r>
          </a:p>
          <a:p>
            <a:pPr lvl="1"/>
            <a:r>
              <a:rPr lang="nl-BE" dirty="0"/>
              <a:t>Dit bestand geeft aan welke packages en versies ervan bij jouw project horen.</a:t>
            </a:r>
          </a:p>
          <a:p>
            <a:pPr lvl="1"/>
            <a:r>
              <a:rPr lang="nl-BE" dirty="0"/>
              <a:t>Onderscheid: </a:t>
            </a:r>
            <a:r>
              <a:rPr lang="nl-BE" b="1" dirty="0" err="1"/>
              <a:t>dependencies</a:t>
            </a:r>
            <a:r>
              <a:rPr lang="nl-BE" dirty="0"/>
              <a:t>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b="1" dirty="0" err="1"/>
              <a:t>devDependencies</a:t>
            </a:r>
            <a:endParaRPr lang="nl-BE" b="1" dirty="0"/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0D00D0F-0F93-46CB-8A58-E4057EC3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72" y="3832379"/>
            <a:ext cx="4284476" cy="241478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A3CE0A2-6BB4-4878-921B-1E1005F11980}"/>
              </a:ext>
            </a:extLst>
          </p:cNvPr>
          <p:cNvSpPr txBox="1"/>
          <p:nvPr/>
        </p:nvSpPr>
        <p:spPr>
          <a:xfrm>
            <a:off x="6574396" y="4631747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of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DD2F754E-8096-4865-A6C3-10AC1B3CEC02}"/>
              </a:ext>
            </a:extLst>
          </p:cNvPr>
          <p:cNvGraphicFramePr>
            <a:graphicFrameLocks noGrp="1"/>
          </p:cNvGraphicFramePr>
          <p:nvPr/>
        </p:nvGraphicFramePr>
        <p:xfrm>
          <a:off x="7105782" y="4630239"/>
          <a:ext cx="12241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76647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npm</a:t>
                      </a:r>
                      <a:r>
                        <a:rPr lang="en-GB" dirty="0"/>
                        <a:t> </a:t>
                      </a:r>
                      <a:r>
                        <a:rPr lang="en-GB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endParaRPr lang="nl-BE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41799"/>
                  </a:ext>
                </a:extLst>
              </a:tr>
            </a:tbl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0FAF398F-E1DD-41E0-A800-D4727D9C4215}"/>
              </a:ext>
            </a:extLst>
          </p:cNvPr>
          <p:cNvSpPr txBox="1"/>
          <p:nvPr/>
        </p:nvSpPr>
        <p:spPr>
          <a:xfrm>
            <a:off x="7105782" y="4984211"/>
            <a:ext cx="2167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i="1" dirty="0"/>
              <a:t>In de directory van je project</a:t>
            </a:r>
          </a:p>
        </p:txBody>
      </p:sp>
      <p:sp>
        <p:nvSpPr>
          <p:cNvPr id="8" name="Tekstvak 4">
            <a:extLst>
              <a:ext uri="{FF2B5EF4-FFF2-40B4-BE49-F238E27FC236}">
                <a16:creationId xmlns:a16="http://schemas.microsoft.com/office/drawing/2014/main" id="{BCFCB567-453C-4042-B531-F6DDF9093BA7}"/>
              </a:ext>
            </a:extLst>
          </p:cNvPr>
          <p:cNvSpPr txBox="1"/>
          <p:nvPr/>
        </p:nvSpPr>
        <p:spPr>
          <a:xfrm>
            <a:off x="8417978" y="4630239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of</a:t>
            </a:r>
          </a:p>
        </p:txBody>
      </p:sp>
      <p:graphicFrame>
        <p:nvGraphicFramePr>
          <p:cNvPr id="9" name="Tabel 5">
            <a:extLst>
              <a:ext uri="{FF2B5EF4-FFF2-40B4-BE49-F238E27FC236}">
                <a16:creationId xmlns:a16="http://schemas.microsoft.com/office/drawing/2014/main" id="{DD1B651F-4805-4E78-9734-60901C0E7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44077"/>
              </p:ext>
            </p:extLst>
          </p:nvPr>
        </p:nvGraphicFramePr>
        <p:xfrm>
          <a:off x="8889476" y="4628731"/>
          <a:ext cx="15403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399">
                  <a:extLst>
                    <a:ext uri="{9D8B030D-6E8A-4147-A177-3AD203B41FA5}">
                      <a16:colId xmlns:a16="http://schemas.microsoft.com/office/drawing/2014/main" val="76647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npm </a:t>
                      </a:r>
                      <a:r>
                        <a:rPr lang="en-GB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-y</a:t>
                      </a:r>
                      <a:endParaRPr lang="nl-BE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4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322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D0B37-16BA-43EF-8E32-89EC831C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Workshop – </a:t>
            </a:r>
            <a:r>
              <a:rPr lang="nl-BE" dirty="0" err="1"/>
              <a:t>Webpack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9BF91-2603-4050-B6B2-FA05B722D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Nu ben je klaar om </a:t>
            </a:r>
            <a:r>
              <a:rPr lang="nl-BE" dirty="0" err="1"/>
              <a:t>webpack</a:t>
            </a:r>
            <a:r>
              <a:rPr lang="nl-BE" dirty="0"/>
              <a:t> toe te voegen!</a:t>
            </a:r>
          </a:p>
          <a:p>
            <a:pPr lvl="1"/>
            <a:r>
              <a:rPr lang="nl-BE" dirty="0"/>
              <a:t>Open een </a:t>
            </a:r>
            <a:r>
              <a:rPr lang="nl-BE" dirty="0" err="1"/>
              <a:t>command</a:t>
            </a:r>
            <a:r>
              <a:rPr lang="nl-BE" dirty="0"/>
              <a:t> prompt in de directory van je project. </a:t>
            </a:r>
          </a:p>
          <a:p>
            <a:pPr lvl="1"/>
            <a:r>
              <a:rPr lang="nl-BE" dirty="0"/>
              <a:t>Geef dan volgend commando in 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Het </a:t>
            </a:r>
            <a:r>
              <a:rPr lang="nl-BE" dirty="0" err="1"/>
              <a:t>package.json</a:t>
            </a:r>
            <a:r>
              <a:rPr lang="nl-BE" dirty="0"/>
              <a:t> bestand werd nu bijgewerkt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CD6AAC17-73A3-44C2-BC31-1046A0569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3127"/>
              </p:ext>
            </p:extLst>
          </p:nvPr>
        </p:nvGraphicFramePr>
        <p:xfrm>
          <a:off x="3372036" y="305816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76647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npm</a:t>
                      </a:r>
                      <a:r>
                        <a:rPr lang="en-GB" dirty="0"/>
                        <a:t> 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install</a:t>
                      </a:r>
                      <a:r>
                        <a:rPr lang="en-GB" dirty="0"/>
                        <a:t> webpack webpack-cli </a:t>
                      </a:r>
                      <a:r>
                        <a:rPr lang="en-GB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--save-dev</a:t>
                      </a:r>
                      <a:endParaRPr lang="nl-BE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41799"/>
                  </a:ext>
                </a:extLst>
              </a:tr>
            </a:tbl>
          </a:graphicData>
        </a:graphic>
      </p:graphicFrame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F1D29BA-D350-418C-B58B-C0F6A0864819}"/>
              </a:ext>
            </a:extLst>
          </p:cNvPr>
          <p:cNvSpPr/>
          <p:nvPr/>
        </p:nvSpPr>
        <p:spPr>
          <a:xfrm>
            <a:off x="5043696" y="4730338"/>
            <a:ext cx="2736304" cy="1215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Webpack</a:t>
            </a:r>
            <a:r>
              <a:rPr lang="nl-BE" dirty="0"/>
              <a:t> is een ‘</a:t>
            </a:r>
            <a:r>
              <a:rPr lang="nl-BE" dirty="0" err="1"/>
              <a:t>dev</a:t>
            </a:r>
            <a:r>
              <a:rPr lang="nl-BE" dirty="0"/>
              <a:t>’ </a:t>
            </a:r>
            <a:r>
              <a:rPr lang="nl-BE" dirty="0" err="1"/>
              <a:t>dependency</a:t>
            </a:r>
            <a:r>
              <a:rPr lang="nl-BE" dirty="0"/>
              <a:t>. Dit wordt dan ook zo in </a:t>
            </a:r>
            <a:r>
              <a:rPr lang="nl-BE" dirty="0" err="1"/>
              <a:t>package.json</a:t>
            </a:r>
            <a:r>
              <a:rPr lang="nl-BE" dirty="0"/>
              <a:t> gezet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58CD4B61-92F8-4812-99DF-2E2AD312981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1848" y="3429000"/>
            <a:ext cx="1238632" cy="1301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719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17EC3-E49F-485D-A056-849910C9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Workshop – </a:t>
            </a:r>
            <a:br>
              <a:rPr lang="nl-BE" dirty="0"/>
            </a:br>
            <a:r>
              <a:rPr lang="nl-BE" dirty="0"/>
              <a:t>Webpack </a:t>
            </a:r>
            <a:r>
              <a:rPr lang="nl-BE" dirty="0" err="1"/>
              <a:t>loaders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BAB598-E61D-471C-9AA4-098904B7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Webpack</a:t>
            </a:r>
            <a:r>
              <a:rPr lang="nl-BE" dirty="0"/>
              <a:t> maakt gebruik van </a:t>
            </a:r>
            <a:r>
              <a:rPr lang="nl-BE" dirty="0" err="1"/>
              <a:t>loaders</a:t>
            </a:r>
            <a:r>
              <a:rPr lang="nl-BE" dirty="0"/>
              <a:t> voor transformatie van bestanden</a:t>
            </a:r>
          </a:p>
          <a:p>
            <a:r>
              <a:rPr lang="nl-BE" dirty="0"/>
              <a:t>Deze </a:t>
            </a:r>
            <a:r>
              <a:rPr lang="nl-BE" dirty="0" err="1"/>
              <a:t>loaders</a:t>
            </a:r>
            <a:r>
              <a:rPr lang="nl-BE" dirty="0"/>
              <a:t> zijn beschikbaar als NPM packages</a:t>
            </a:r>
          </a:p>
          <a:p>
            <a:pPr lvl="1"/>
            <a:r>
              <a:rPr lang="nl-BE" dirty="0"/>
              <a:t>Voor SCSS heb je 4 packages nodig:</a:t>
            </a:r>
          </a:p>
          <a:p>
            <a:pPr lvl="2"/>
            <a:r>
              <a:rPr lang="nl-BE" dirty="0"/>
              <a:t>Meer info: </a:t>
            </a:r>
            <a:r>
              <a:rPr lang="nl-BE" dirty="0">
                <a:hlinkClick r:id="rId2"/>
              </a:rPr>
              <a:t>https://github.com/webpack-contrib/sass-loader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endParaRPr lang="nl-BE" dirty="0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82C915C5-B405-49E9-A2F7-27A63F505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307800"/>
              </p:ext>
            </p:extLst>
          </p:nvPr>
        </p:nvGraphicFramePr>
        <p:xfrm>
          <a:off x="2891644" y="491453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76647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npm </a:t>
                      </a:r>
                      <a:r>
                        <a:rPr lang="nl-BE" dirty="0" err="1"/>
                        <a:t>install</a:t>
                      </a:r>
                      <a:r>
                        <a:rPr lang="nl-BE" dirty="0"/>
                        <a:t> </a:t>
                      </a:r>
                      <a:r>
                        <a:rPr lang="nl-BE" dirty="0" err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style-loader</a:t>
                      </a:r>
                      <a:r>
                        <a:rPr lang="nl-B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nl-BE" dirty="0" err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css-loader</a:t>
                      </a:r>
                      <a:r>
                        <a:rPr lang="nl-BE" dirty="0"/>
                        <a:t> --save-</a:t>
                      </a:r>
                      <a:r>
                        <a:rPr lang="nl-BE" dirty="0" err="1"/>
                        <a:t>dev</a:t>
                      </a:r>
                      <a:endParaRPr lang="nl-BE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41799"/>
                  </a:ext>
                </a:extLst>
              </a:tr>
            </a:tbl>
          </a:graphicData>
        </a:graphic>
      </p:graphicFrame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59D184E7-4A22-4324-A09F-A408BD487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173994"/>
              </p:ext>
            </p:extLst>
          </p:nvPr>
        </p:nvGraphicFramePr>
        <p:xfrm>
          <a:off x="2891644" y="436430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76647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npm </a:t>
                      </a:r>
                      <a:r>
                        <a:rPr lang="nl-BE" dirty="0" err="1"/>
                        <a:t>install</a:t>
                      </a:r>
                      <a:r>
                        <a:rPr lang="nl-BE" dirty="0"/>
                        <a:t> </a:t>
                      </a:r>
                      <a:r>
                        <a:rPr lang="nl-BE" dirty="0" err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sass-loader</a:t>
                      </a:r>
                      <a:r>
                        <a:rPr lang="nl-BE" dirty="0"/>
                        <a:t> node-</a:t>
                      </a:r>
                      <a:r>
                        <a:rPr lang="nl-BE" dirty="0" err="1"/>
                        <a:t>sass</a:t>
                      </a:r>
                      <a:r>
                        <a:rPr lang="nl-BE" dirty="0"/>
                        <a:t> --save-</a:t>
                      </a:r>
                      <a:r>
                        <a:rPr lang="nl-BE" dirty="0" err="1"/>
                        <a:t>dev</a:t>
                      </a:r>
                      <a:endParaRPr lang="nl-BE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4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191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17EC3-E49F-485D-A056-849910C9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Workshop – </a:t>
            </a:r>
            <a:br>
              <a:rPr lang="nl-BE" dirty="0"/>
            </a:br>
            <a:r>
              <a:rPr lang="nl-BE" dirty="0"/>
              <a:t>webpack.config.js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BAB598-E61D-471C-9AA4-098904B7B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4337592" cy="4242154"/>
          </a:xfrm>
        </p:spPr>
        <p:txBody>
          <a:bodyPr>
            <a:normAutofit/>
          </a:bodyPr>
          <a:lstStyle/>
          <a:p>
            <a:r>
              <a:rPr lang="nl-BE" dirty="0" err="1"/>
              <a:t>Webpack</a:t>
            </a:r>
            <a:r>
              <a:rPr lang="nl-BE" dirty="0"/>
              <a:t> is in principe ‘zero-</a:t>
            </a:r>
            <a:r>
              <a:rPr lang="nl-BE" dirty="0" err="1"/>
              <a:t>config</a:t>
            </a:r>
            <a:r>
              <a:rPr lang="nl-BE" dirty="0"/>
              <a:t>’</a:t>
            </a:r>
          </a:p>
          <a:p>
            <a:pPr lvl="1"/>
            <a:r>
              <a:rPr lang="nl-BE" dirty="0"/>
              <a:t>Maar in bepaalde situaties zal je </a:t>
            </a:r>
            <a:r>
              <a:rPr lang="nl-BE" dirty="0" err="1"/>
              <a:t>webpack</a:t>
            </a:r>
            <a:r>
              <a:rPr lang="nl-BE" dirty="0"/>
              <a:t> moeten configureren</a:t>
            </a:r>
          </a:p>
          <a:p>
            <a:pPr lvl="1"/>
            <a:r>
              <a:rPr lang="nl-BE" dirty="0"/>
              <a:t>Bijvoorbeeld voor SCSS </a:t>
            </a:r>
            <a:r>
              <a:rPr lang="nl-BE" dirty="0">
                <a:sym typeface="Wingdings" panose="05000000000000000000" pitchFamily="2" charset="2"/>
              </a:rPr>
              <a:t></a:t>
            </a:r>
          </a:p>
          <a:p>
            <a:r>
              <a:rPr lang="nl-BE" dirty="0">
                <a:sym typeface="Wingdings" panose="05000000000000000000" pitchFamily="2" charset="2"/>
              </a:rPr>
              <a:t>Voeg dus een </a:t>
            </a:r>
            <a:r>
              <a:rPr lang="nl-BE" b="1" dirty="0">
                <a:sym typeface="Wingdings" panose="05000000000000000000" pitchFamily="2" charset="2"/>
              </a:rPr>
              <a:t>webpack.config.js </a:t>
            </a:r>
            <a:r>
              <a:rPr lang="nl-BE" dirty="0">
                <a:sym typeface="Wingdings" panose="05000000000000000000" pitchFamily="2" charset="2"/>
              </a:rPr>
              <a:t>bestand toe</a:t>
            </a:r>
            <a:endParaRPr lang="nl-BE" dirty="0"/>
          </a:p>
          <a:p>
            <a:endParaRPr lang="nl-BE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F80FAA86-66B8-4B59-BC60-731865FBC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16351"/>
              </p:ext>
            </p:extLst>
          </p:nvPr>
        </p:nvGraphicFramePr>
        <p:xfrm>
          <a:off x="6483656" y="1825625"/>
          <a:ext cx="4978896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896">
                  <a:extLst>
                    <a:ext uri="{9D8B030D-6E8A-4147-A177-3AD203B41FA5}">
                      <a16:colId xmlns:a16="http://schemas.microsoft.com/office/drawing/2014/main" val="2833203707"/>
                    </a:ext>
                  </a:extLst>
                </a:gridCol>
              </a:tblGrid>
              <a:tr h="3903962">
                <a:tc>
                  <a:txBody>
                    <a:bodyPr/>
                    <a:lstStyle/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// webpack.config.js </a:t>
                      </a:r>
                    </a:p>
                    <a:p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module.exports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= {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entry: {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'./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/index.js'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},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output: {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'../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/main.js'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},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module: {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rules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[{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test: /\.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scss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$/,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</a:p>
                    <a:p>
                      <a:r>
                        <a:rPr lang="en-GB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"style-loader", // creates style nodes from JS strings </a:t>
                      </a:r>
                    </a:p>
                    <a:p>
                      <a:r>
                        <a:rPr lang="en-GB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"</a:t>
                      </a:r>
                      <a:r>
                        <a:rPr lang="en-GB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-GB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-loader", // translates CSS into </a:t>
                      </a:r>
                      <a:r>
                        <a:rPr lang="en-GB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CommonJS</a:t>
                      </a:r>
                      <a:r>
                        <a:rPr lang="en-GB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GB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"sass-loader" // compiles Sass to CSS, using Node Sass 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]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}]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};</a:t>
                      </a:r>
                      <a:endParaRPr lang="nl-BE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676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89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25A17-09E5-41AA-A815-65FD2294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Workshop – </a:t>
            </a:r>
            <a:br>
              <a:rPr lang="nl-BE" dirty="0"/>
            </a:br>
            <a:r>
              <a:rPr lang="nl-BE" dirty="0"/>
              <a:t>Builden en runnen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B6CBAD-14CF-4920-970E-71DD29D1B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4"/>
            <a:ext cx="9948333" cy="4758055"/>
          </a:xfrm>
        </p:spPr>
        <p:txBody>
          <a:bodyPr>
            <a:normAutofit fontScale="92500" lnSpcReduction="20000"/>
          </a:bodyPr>
          <a:lstStyle/>
          <a:p>
            <a:r>
              <a:rPr lang="nl-BE" dirty="0"/>
              <a:t>Op de </a:t>
            </a:r>
            <a:r>
              <a:rPr lang="nl-BE" dirty="0" err="1"/>
              <a:t>command</a:t>
            </a:r>
            <a:r>
              <a:rPr lang="nl-BE" dirty="0"/>
              <a:t> prompt:</a:t>
            </a:r>
            <a:endParaRPr lang="nl-BE" b="1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Voeg een &lt;script&gt; tag toe aan index.html die verwijst naar main.js</a:t>
            </a:r>
          </a:p>
          <a:p>
            <a:pPr marL="457200" lvl="1" indent="0">
              <a:buNone/>
            </a:pPr>
            <a:endParaRPr lang="nl-BE" dirty="0"/>
          </a:p>
          <a:p>
            <a:r>
              <a:rPr lang="nl-BE" dirty="0"/>
              <a:t>En vervolgens F5 in Visual Studio of </a:t>
            </a:r>
            <a:r>
              <a:rPr lang="nl-BE" dirty="0" err="1"/>
              <a:t>dotnet</a:t>
            </a:r>
            <a:r>
              <a:rPr lang="nl-BE" dirty="0"/>
              <a:t> run in VS Code</a:t>
            </a:r>
          </a:p>
          <a:p>
            <a:r>
              <a:rPr lang="nl-BE" dirty="0"/>
              <a:t>Maar waar is de CSS?</a:t>
            </a:r>
          </a:p>
          <a:p>
            <a:pPr lvl="1"/>
            <a:r>
              <a:rPr lang="nl-BE" dirty="0"/>
              <a:t>Die is </a:t>
            </a:r>
            <a:r>
              <a:rPr lang="nl-BE" b="1" dirty="0"/>
              <a:t>ingepakt</a:t>
            </a:r>
            <a:r>
              <a:rPr lang="nl-BE" dirty="0"/>
              <a:t> in een wwwroot\main.js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320B74-628E-4421-BA0A-03F17DB7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64" y="2132451"/>
            <a:ext cx="3666306" cy="1918849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2FE5331-8FA3-4B32-8768-453B3BEC8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9870"/>
              </p:ext>
            </p:extLst>
          </p:nvPr>
        </p:nvGraphicFramePr>
        <p:xfrm>
          <a:off x="6731293" y="1744815"/>
          <a:ext cx="28679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980">
                  <a:extLst>
                    <a:ext uri="{9D8B030D-6E8A-4147-A177-3AD203B41FA5}">
                      <a16:colId xmlns:a16="http://schemas.microsoft.com/office/drawing/2014/main" val="3935750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webpack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361828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90523CE-DF4C-4A46-A00A-B511E63FC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45149"/>
              </p:ext>
            </p:extLst>
          </p:nvPr>
        </p:nvGraphicFramePr>
        <p:xfrm>
          <a:off x="6731293" y="2543909"/>
          <a:ext cx="33947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720">
                  <a:extLst>
                    <a:ext uri="{9D8B030D-6E8A-4147-A177-3AD203B41FA5}">
                      <a16:colId xmlns:a16="http://schemas.microsoft.com/office/drawing/2014/main" val="3935750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npx</a:t>
                      </a:r>
                      <a:r>
                        <a:rPr lang="nl-BE" dirty="0"/>
                        <a:t> webpack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361828"/>
                  </a:ext>
                </a:extLst>
              </a:tr>
            </a:tbl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D827B237-F1C9-499C-B648-4944DE894D29}"/>
              </a:ext>
            </a:extLst>
          </p:cNvPr>
          <p:cNvSpPr txBox="1"/>
          <p:nvPr/>
        </p:nvSpPr>
        <p:spPr>
          <a:xfrm>
            <a:off x="6659285" y="2156394"/>
            <a:ext cx="442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OF (als voorgaand commando niet werkt)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E9E2EB-3D05-4BB5-BBCE-9B111178BE3E}"/>
              </a:ext>
            </a:extLst>
          </p:cNvPr>
          <p:cNvSpPr/>
          <p:nvPr/>
        </p:nvSpPr>
        <p:spPr>
          <a:xfrm>
            <a:off x="3776629" y="4584286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="main.js"&gt;&lt;/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/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3415BBD1-75DE-47A3-96E6-99F33A2B3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50921"/>
              </p:ext>
            </p:extLst>
          </p:nvPr>
        </p:nvGraphicFramePr>
        <p:xfrm>
          <a:off x="6734303" y="3347107"/>
          <a:ext cx="41104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0421">
                  <a:extLst>
                    <a:ext uri="{9D8B030D-6E8A-4147-A177-3AD203B41FA5}">
                      <a16:colId xmlns:a16="http://schemas.microsoft.com/office/drawing/2014/main" val="3935750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“</a:t>
                      </a:r>
                      <a:r>
                        <a:rPr lang="nl-BE" dirty="0" err="1"/>
                        <a:t>node_modules</a:t>
                      </a:r>
                      <a:r>
                        <a:rPr lang="nl-BE" dirty="0"/>
                        <a:t>/.bin/</a:t>
                      </a:r>
                      <a:r>
                        <a:rPr lang="nl-BE" dirty="0" err="1"/>
                        <a:t>webpack</a:t>
                      </a:r>
                      <a:r>
                        <a:rPr lang="nl-BE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361828"/>
                  </a:ext>
                </a:extLst>
              </a:tr>
            </a:tbl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6CC43A8C-81B6-4042-9ED6-013A6521669F}"/>
              </a:ext>
            </a:extLst>
          </p:cNvPr>
          <p:cNvSpPr txBox="1"/>
          <p:nvPr/>
        </p:nvSpPr>
        <p:spPr>
          <a:xfrm>
            <a:off x="6662296" y="2959592"/>
            <a:ext cx="493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OF (als voorgaande commando’s niet werken )</a:t>
            </a:r>
          </a:p>
        </p:txBody>
      </p:sp>
    </p:spTree>
    <p:extLst>
      <p:ext uri="{BB962C8B-B14F-4D97-AF65-F5344CB8AC3E}">
        <p14:creationId xmlns:p14="http://schemas.microsoft.com/office/powerpoint/2010/main" val="307955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2F84C-1995-475F-90EF-8D438922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3200" dirty="0"/>
              <a:t>Openen van een console vanuit Visual Studio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0B426E-8999-4662-836B-E9B40437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Voeg de Open </a:t>
            </a:r>
            <a:r>
              <a:rPr lang="nl-BE" dirty="0" err="1"/>
              <a:t>Command</a:t>
            </a:r>
            <a:r>
              <a:rPr lang="nl-BE" dirty="0"/>
              <a:t> Prompt toe aan je Visual Studio</a:t>
            </a:r>
          </a:p>
          <a:p>
            <a:pPr lvl="1"/>
            <a:r>
              <a:rPr lang="nl-BE" dirty="0"/>
              <a:t>Tools -&gt; </a:t>
            </a:r>
            <a:r>
              <a:rPr lang="nl-BE" dirty="0" err="1"/>
              <a:t>Extensions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updates…</a:t>
            </a:r>
          </a:p>
          <a:p>
            <a:pPr lvl="2"/>
            <a:r>
              <a:rPr lang="nl-BE" dirty="0"/>
              <a:t>Ga naar de tab Online en geef rechtsboven de zoekterm “Open </a:t>
            </a:r>
            <a:r>
              <a:rPr lang="nl-BE" dirty="0" err="1"/>
              <a:t>command</a:t>
            </a:r>
            <a:r>
              <a:rPr lang="nl-BE" dirty="0"/>
              <a:t> prompt” in</a:t>
            </a:r>
          </a:p>
          <a:p>
            <a:pPr lvl="1"/>
            <a:r>
              <a:rPr lang="nl-BE" dirty="0"/>
              <a:t>Installeer, sluit Visual Studio af.</a:t>
            </a:r>
          </a:p>
          <a:p>
            <a:pPr lvl="1"/>
            <a:r>
              <a:rPr lang="nl-BE" dirty="0"/>
              <a:t>Normaal zal je nu een </a:t>
            </a:r>
            <a:r>
              <a:rPr lang="nl-BE" dirty="0" err="1"/>
              <a:t>popup</a:t>
            </a:r>
            <a:r>
              <a:rPr lang="nl-BE" dirty="0"/>
              <a:t> zien om de installatie te starten</a:t>
            </a:r>
          </a:p>
        </p:txBody>
      </p:sp>
      <p:pic>
        <p:nvPicPr>
          <p:cNvPr id="4" name="Picture 2" descr="Image result for tip transparent">
            <a:extLst>
              <a:ext uri="{FF2B5EF4-FFF2-40B4-BE49-F238E27FC236}">
                <a16:creationId xmlns:a16="http://schemas.microsoft.com/office/drawing/2014/main" id="{4995A756-2E1F-4400-B8D2-A1EAAC22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4" y="365125"/>
            <a:ext cx="1286893" cy="12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7387E49-663A-4E32-8878-D07B8AF5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15" y="4277144"/>
            <a:ext cx="7474304" cy="17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8F4-CE0A-4D34-BF05-080C31FE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Webpack</a:t>
            </a:r>
            <a:r>
              <a:rPr lang="nl-BE" dirty="0"/>
              <a:t> --</a:t>
            </a:r>
            <a:r>
              <a:rPr lang="nl-BE" dirty="0" err="1"/>
              <a:t>watch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09D39C-0012-48FE-AE89-747A58385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Zeer handig</a:t>
            </a:r>
          </a:p>
          <a:p>
            <a:pPr lvl="1"/>
            <a:r>
              <a:rPr lang="nl-BE" dirty="0"/>
              <a:t>Met </a:t>
            </a:r>
            <a:r>
              <a:rPr lang="nl-BE" b="1" dirty="0" err="1"/>
              <a:t>webpack</a:t>
            </a:r>
            <a:r>
              <a:rPr lang="nl-BE" b="1" dirty="0"/>
              <a:t> --</a:t>
            </a:r>
            <a:r>
              <a:rPr lang="nl-BE" b="1" dirty="0" err="1"/>
              <a:t>watch</a:t>
            </a:r>
            <a:r>
              <a:rPr lang="nl-BE" dirty="0"/>
              <a:t> blijft </a:t>
            </a:r>
            <a:r>
              <a:rPr lang="nl-BE" dirty="0" err="1"/>
              <a:t>webpack</a:t>
            </a:r>
            <a:r>
              <a:rPr lang="nl-BE" dirty="0"/>
              <a:t> actief en monitort deze de bronbestanden</a:t>
            </a:r>
          </a:p>
          <a:p>
            <a:pPr lvl="1"/>
            <a:r>
              <a:rPr lang="nl-BE" dirty="0"/>
              <a:t>Bij wijzigingen worden die direct verwerkt tot een nieuwe </a:t>
            </a:r>
            <a:r>
              <a:rPr lang="nl-BE" dirty="0" err="1"/>
              <a:t>bundle</a:t>
            </a:r>
            <a:endParaRPr lang="nl-BE" dirty="0"/>
          </a:p>
          <a:p>
            <a:pPr lvl="1"/>
            <a:r>
              <a:rPr lang="nl-BE" dirty="0"/>
              <a:t>Je kan dit opnemen in een NPM script (zie volgende slide)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6008DB4-02D0-4A81-98F2-9121CDFBB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3968492"/>
            <a:ext cx="4896544" cy="2614870"/>
          </a:xfrm>
          <a:prstGeom prst="rect">
            <a:avLst/>
          </a:prstGeom>
        </p:spPr>
      </p:pic>
      <p:pic>
        <p:nvPicPr>
          <p:cNvPr id="3074" name="Picture 2" descr="Image result for tip transparent">
            <a:extLst>
              <a:ext uri="{FF2B5EF4-FFF2-40B4-BE49-F238E27FC236}">
                <a16:creationId xmlns:a16="http://schemas.microsoft.com/office/drawing/2014/main" id="{B1442B86-2477-4B38-88EB-99E249DA8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6" y="365125"/>
            <a:ext cx="1286893" cy="12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756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8F4-CE0A-4D34-BF05-080C31FE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3200" dirty="0"/>
              <a:t>NPM scripts – </a:t>
            </a:r>
            <a:br>
              <a:rPr lang="nl-BE" sz="3200" dirty="0"/>
            </a:br>
            <a:r>
              <a:rPr lang="nl-BE" sz="3200" dirty="0"/>
              <a:t>uitvoeren vanop de console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09D39C-0012-48FE-AE89-747A58385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Aan je </a:t>
            </a:r>
            <a:r>
              <a:rPr lang="nl-BE" b="1" dirty="0"/>
              <a:t>package.json </a:t>
            </a:r>
            <a:r>
              <a:rPr lang="nl-BE" dirty="0"/>
              <a:t>kan je ook scripts toevoegen</a:t>
            </a:r>
          </a:p>
          <a:p>
            <a:pPr lvl="1"/>
            <a:r>
              <a:rPr lang="nl-BE" dirty="0"/>
              <a:t>Met dergelijke scripts kan je je </a:t>
            </a:r>
            <a:r>
              <a:rPr lang="nl-BE" dirty="0" err="1"/>
              <a:t>frontend</a:t>
            </a:r>
            <a:r>
              <a:rPr lang="nl-BE" dirty="0"/>
              <a:t> taken automatiseren</a:t>
            </a:r>
          </a:p>
          <a:p>
            <a:pPr lvl="1"/>
            <a:r>
              <a:rPr lang="nl-BE" dirty="0"/>
              <a:t>Teamgenoten kunnen die scripts ook uitvoeren</a:t>
            </a:r>
          </a:p>
          <a:p>
            <a:r>
              <a:rPr lang="nl-BE" dirty="0"/>
              <a:t>Uitvoeren van een script kan je vanop de console</a:t>
            </a:r>
          </a:p>
          <a:p>
            <a:r>
              <a:rPr lang="nl-BE" dirty="0"/>
              <a:t>Bijvoorbeeld</a:t>
            </a:r>
          </a:p>
          <a:p>
            <a:endParaRPr lang="nl-BE" dirty="0"/>
          </a:p>
        </p:txBody>
      </p:sp>
      <p:pic>
        <p:nvPicPr>
          <p:cNvPr id="3074" name="Picture 2" descr="Image result for tip transparent">
            <a:extLst>
              <a:ext uri="{FF2B5EF4-FFF2-40B4-BE49-F238E27FC236}">
                <a16:creationId xmlns:a16="http://schemas.microsoft.com/office/drawing/2014/main" id="{B1442B86-2477-4B38-88EB-99E249DA8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8" y="359345"/>
            <a:ext cx="1286893" cy="12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76303C9B-C743-4FE5-92A6-58490A716AE2}"/>
              </a:ext>
            </a:extLst>
          </p:cNvPr>
          <p:cNvGraphicFramePr>
            <a:graphicFrameLocks noGrp="1"/>
          </p:cNvGraphicFramePr>
          <p:nvPr/>
        </p:nvGraphicFramePr>
        <p:xfrm>
          <a:off x="7703188" y="3663548"/>
          <a:ext cx="355205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2056">
                  <a:extLst>
                    <a:ext uri="{9D8B030D-6E8A-4147-A177-3AD203B41FA5}">
                      <a16:colId xmlns:a16="http://schemas.microsoft.com/office/drawing/2014/main" val="1843546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"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version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": "1.0.0",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"name": “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myCoolWebApp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",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"private": 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"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devDependencies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": {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webpack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": "^4.19.1",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"</a:t>
                      </a:r>
                      <a:r>
                        <a:rPr lang="nl-BE" sz="1400" b="0" kern="1200" dirty="0" err="1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webpack</a:t>
                      </a:r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-cli": "^3.1.0"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},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"scripts": {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nl-BE" sz="1400" b="1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"</a:t>
                      </a:r>
                      <a:r>
                        <a:rPr lang="nl-BE" sz="1400" b="1" kern="1200" dirty="0" err="1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watch</a:t>
                      </a:r>
                      <a:r>
                        <a:rPr lang="nl-BE" sz="1400" b="1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": "</a:t>
                      </a:r>
                      <a:r>
                        <a:rPr lang="nl-BE" sz="1400" b="1" kern="1200" dirty="0" err="1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webpack</a:t>
                      </a:r>
                      <a:r>
                        <a:rPr lang="nl-BE" sz="1400" b="1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--</a:t>
                      </a:r>
                      <a:r>
                        <a:rPr lang="nl-BE" sz="1400" b="1" kern="1200" dirty="0" err="1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watch</a:t>
                      </a:r>
                      <a:r>
                        <a:rPr lang="nl-BE" sz="1400" b="1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}</a:t>
                      </a:r>
                    </a:p>
                    <a:p>
                      <a:r>
                        <a:rPr lang="nl-BE" sz="1400" b="0" kern="1200" dirty="0">
                          <a:solidFill>
                            <a:schemeClr val="lt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367467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6D771DEE-C53B-4B90-B322-2B941037624D}"/>
              </a:ext>
            </a:extLst>
          </p:cNvPr>
          <p:cNvGraphicFramePr>
            <a:graphicFrameLocks noGrp="1"/>
          </p:cNvGraphicFramePr>
          <p:nvPr/>
        </p:nvGraphicFramePr>
        <p:xfrm>
          <a:off x="2454971" y="4257588"/>
          <a:ext cx="41240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075">
                  <a:extLst>
                    <a:ext uri="{9D8B030D-6E8A-4147-A177-3AD203B41FA5}">
                      <a16:colId xmlns:a16="http://schemas.microsoft.com/office/drawing/2014/main" val="1693989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npm run {scriptnaam}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392203"/>
                  </a:ext>
                </a:extLst>
              </a:tr>
            </a:tbl>
          </a:graphicData>
        </a:graphic>
      </p:graphicFrame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3A74E999-A911-40B4-81D5-B28E4D3DF1C8}"/>
              </a:ext>
            </a:extLst>
          </p:cNvPr>
          <p:cNvGraphicFramePr>
            <a:graphicFrameLocks noGrp="1"/>
          </p:cNvGraphicFramePr>
          <p:nvPr/>
        </p:nvGraphicFramePr>
        <p:xfrm>
          <a:off x="2454971" y="4807815"/>
          <a:ext cx="41240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075">
                  <a:extLst>
                    <a:ext uri="{9D8B030D-6E8A-4147-A177-3AD203B41FA5}">
                      <a16:colId xmlns:a16="http://schemas.microsoft.com/office/drawing/2014/main" val="1693989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npm run </a:t>
                      </a:r>
                      <a:r>
                        <a:rPr lang="nl-BE" dirty="0" err="1"/>
                        <a:t>watch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39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52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D7FD0-2D1E-4E18-B27B-AA843554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WWW vóór CSS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16AC051-DF32-42B8-9A51-6D49C2352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644" y="1893887"/>
            <a:ext cx="7972425" cy="4105275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CFC9487E-ED42-42D4-8CD5-76CBA529E424}"/>
              </a:ext>
            </a:extLst>
          </p:cNvPr>
          <p:cNvSpPr/>
          <p:nvPr/>
        </p:nvSpPr>
        <p:spPr>
          <a:xfrm>
            <a:off x="7752184" y="1772816"/>
            <a:ext cx="2124236" cy="9361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Inhoud/structuur geraakt verloren in styling 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AF7014CD-A6D5-48F9-AC6F-0405E2A935D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581530" y="2240868"/>
            <a:ext cx="170654" cy="68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BA2576D-FD37-4933-8691-D3938A1BE3D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883371" y="2708920"/>
            <a:ext cx="930931" cy="1614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AAE41347-8403-4DAC-B6B1-D62A806FB2C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424256" y="2240868"/>
            <a:ext cx="2327928" cy="1097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68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0462F1A-1DF7-4C9E-8822-699810E3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54" y="1646237"/>
            <a:ext cx="4736330" cy="10703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00B884-8687-4DBF-87D6-F78E2E04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3200" dirty="0"/>
              <a:t>NPM scripts – </a:t>
            </a:r>
            <a:br>
              <a:rPr lang="nl-BE" sz="3200" dirty="0"/>
            </a:br>
            <a:r>
              <a:rPr lang="nl-BE" sz="3200" dirty="0"/>
              <a:t>uitvoeren vanuit Visual Studio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0D903A-5830-4132-A59C-984724247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5483077" cy="4242154"/>
          </a:xfrm>
        </p:spPr>
        <p:txBody>
          <a:bodyPr>
            <a:normAutofit fontScale="92500"/>
          </a:bodyPr>
          <a:lstStyle/>
          <a:p>
            <a:r>
              <a:rPr lang="nl-BE" dirty="0"/>
              <a:t>Installeer </a:t>
            </a:r>
            <a:r>
              <a:rPr lang="nl-BE" b="1" dirty="0"/>
              <a:t>NPM </a:t>
            </a:r>
            <a:r>
              <a:rPr lang="nl-BE" b="1" dirty="0" err="1"/>
              <a:t>Task</a:t>
            </a:r>
            <a:r>
              <a:rPr lang="nl-BE" b="1" dirty="0"/>
              <a:t> Explorer</a:t>
            </a:r>
          </a:p>
          <a:p>
            <a:pPr lvl="1"/>
            <a:r>
              <a:rPr lang="nl-BE" dirty="0"/>
              <a:t>Tools -&gt; </a:t>
            </a:r>
            <a:r>
              <a:rPr lang="nl-BE" dirty="0" err="1"/>
              <a:t>Extensions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Updates …</a:t>
            </a:r>
          </a:p>
          <a:p>
            <a:pPr lvl="2"/>
            <a:r>
              <a:rPr lang="nl-BE" dirty="0"/>
              <a:t>Bij de tab Online zoeken naar </a:t>
            </a:r>
            <a:r>
              <a:rPr lang="nl-BE" b="1" dirty="0"/>
              <a:t>NPM </a:t>
            </a:r>
            <a:r>
              <a:rPr lang="nl-BE" b="1" dirty="0" err="1"/>
              <a:t>Task</a:t>
            </a:r>
            <a:r>
              <a:rPr lang="nl-BE" b="1" dirty="0"/>
              <a:t> Runner</a:t>
            </a:r>
          </a:p>
          <a:p>
            <a:pPr lvl="2"/>
            <a:r>
              <a:rPr lang="nl-BE" dirty="0"/>
              <a:t>Dan </a:t>
            </a:r>
            <a:r>
              <a:rPr lang="nl-BE" b="1" dirty="0"/>
              <a:t>Download</a:t>
            </a:r>
            <a:r>
              <a:rPr lang="nl-BE" dirty="0"/>
              <a:t> </a:t>
            </a:r>
          </a:p>
          <a:p>
            <a:pPr lvl="2"/>
            <a:r>
              <a:rPr lang="nl-BE" dirty="0"/>
              <a:t>Visual Studio sluiten</a:t>
            </a:r>
          </a:p>
          <a:p>
            <a:pPr lvl="2"/>
            <a:r>
              <a:rPr lang="nl-BE" dirty="0"/>
              <a:t>In VSIX Installer </a:t>
            </a:r>
            <a:r>
              <a:rPr lang="nl-BE" dirty="0" err="1"/>
              <a:t>dialog</a:t>
            </a:r>
            <a:r>
              <a:rPr lang="nl-BE" dirty="0"/>
              <a:t> kiezen voor </a:t>
            </a:r>
            <a:r>
              <a:rPr lang="nl-BE" b="1" dirty="0" err="1"/>
              <a:t>Modify</a:t>
            </a:r>
            <a:r>
              <a:rPr lang="nl-BE" dirty="0"/>
              <a:t> </a:t>
            </a:r>
          </a:p>
          <a:p>
            <a:r>
              <a:rPr lang="nl-BE" dirty="0"/>
              <a:t>Dan kan je NPM scripts uitvoeren vanuit Visual Studio</a:t>
            </a:r>
          </a:p>
          <a:p>
            <a:pPr lvl="1"/>
            <a:r>
              <a:rPr lang="nl-BE" dirty="0"/>
              <a:t>View -&gt;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windows</a:t>
            </a:r>
            <a:r>
              <a:rPr lang="nl-BE" dirty="0"/>
              <a:t>…</a:t>
            </a:r>
          </a:p>
          <a:p>
            <a:pPr lvl="2"/>
            <a:r>
              <a:rPr lang="nl-BE" b="1" dirty="0" err="1"/>
              <a:t>Task</a:t>
            </a:r>
            <a:r>
              <a:rPr lang="nl-BE" dirty="0"/>
              <a:t> Runner Explorer</a:t>
            </a:r>
          </a:p>
          <a:p>
            <a:pPr lvl="1"/>
            <a:endParaRPr lang="nl-BE" dirty="0"/>
          </a:p>
        </p:txBody>
      </p:sp>
      <p:pic>
        <p:nvPicPr>
          <p:cNvPr id="5" name="Picture 2" descr="Image result for tip transparent">
            <a:extLst>
              <a:ext uri="{FF2B5EF4-FFF2-40B4-BE49-F238E27FC236}">
                <a16:creationId xmlns:a16="http://schemas.microsoft.com/office/drawing/2014/main" id="{A83A3E29-C70F-4FA2-B216-6E7F65D6D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9" y="359344"/>
            <a:ext cx="1286893" cy="12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BD69A286-2C1B-411B-9105-F5E299757832}"/>
              </a:ext>
            </a:extLst>
          </p:cNvPr>
          <p:cNvGrpSpPr/>
          <p:nvPr/>
        </p:nvGrpSpPr>
        <p:grpSpPr>
          <a:xfrm>
            <a:off x="6948598" y="3128253"/>
            <a:ext cx="5147585" cy="3019425"/>
            <a:chOff x="3525817" y="3093869"/>
            <a:chExt cx="5147585" cy="3019425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2150D2A7-ADFD-4FAF-89E0-B915C34DB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4727" y="3093869"/>
              <a:ext cx="4638675" cy="3019425"/>
            </a:xfrm>
            <a:prstGeom prst="rect">
              <a:avLst/>
            </a:prstGeom>
          </p:spPr>
        </p:pic>
        <p:sp>
          <p:nvSpPr>
            <p:cNvPr id="6" name="Pijl: rechts 5">
              <a:extLst>
                <a:ext uri="{FF2B5EF4-FFF2-40B4-BE49-F238E27FC236}">
                  <a16:creationId xmlns:a16="http://schemas.microsoft.com/office/drawing/2014/main" id="{80A64454-1851-4E8A-860D-C000F9D658F3}"/>
                </a:ext>
              </a:extLst>
            </p:cNvPr>
            <p:cNvSpPr/>
            <p:nvPr/>
          </p:nvSpPr>
          <p:spPr>
            <a:xfrm rot="19367858">
              <a:off x="3525817" y="4959580"/>
              <a:ext cx="1017818" cy="72008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7889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5585A-3155-4CFC-8A1E-DE02EAA2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Frontend Build Pipeline</a:t>
            </a:r>
            <a:br>
              <a:rPr lang="nl-BE" dirty="0"/>
            </a:br>
            <a:r>
              <a:rPr lang="nl-BE" dirty="0"/>
              <a:t>  </a:t>
            </a:r>
            <a:r>
              <a:rPr lang="nl-BE" sz="3600" i="1" dirty="0"/>
              <a:t>We zijn er geraakt</a:t>
            </a:r>
            <a:endParaRPr lang="nl-BE" i="1" dirty="0"/>
          </a:p>
        </p:txBody>
      </p:sp>
      <p:pic>
        <p:nvPicPr>
          <p:cNvPr id="7170" name="Picture 2" descr="Image result for ship entering the port paint">
            <a:extLst>
              <a:ext uri="{FF2B5EF4-FFF2-40B4-BE49-F238E27FC236}">
                <a16:creationId xmlns:a16="http://schemas.microsoft.com/office/drawing/2014/main" id="{58362D1C-0A1C-4EDF-B6B3-AC560145DA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845" y="1825625"/>
            <a:ext cx="6602023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448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E722-E42F-4E81-91C4-FAEB01D7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eenvoudiger</a:t>
            </a:r>
            <a:r>
              <a:rPr lang="en-US" dirty="0"/>
              <a:t>/</a:t>
            </a:r>
            <a:r>
              <a:rPr lang="en-US" dirty="0" err="1"/>
              <a:t>sneller</a:t>
            </a:r>
            <a:r>
              <a:rPr lang="en-US" dirty="0"/>
              <a:t>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965CA-8E84-4783-AC4B-E4C062DCC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Ja, met webpack </a:t>
            </a:r>
            <a:r>
              <a:rPr lang="en-US" dirty="0" err="1"/>
              <a:t>init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Vervolgens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 err="1"/>
              <a:t>aantal</a:t>
            </a:r>
            <a:r>
              <a:rPr lang="en-US" b="1" dirty="0"/>
              <a:t> </a:t>
            </a:r>
            <a:r>
              <a:rPr lang="en-US" b="1" dirty="0" err="1"/>
              <a:t>vragen</a:t>
            </a:r>
            <a:r>
              <a:rPr lang="en-US" b="1" dirty="0"/>
              <a:t> </a:t>
            </a:r>
            <a:r>
              <a:rPr lang="en-US" dirty="0" err="1"/>
              <a:t>beantwoorden</a:t>
            </a:r>
            <a:endParaRPr lang="en-US" dirty="0"/>
          </a:p>
          <a:p>
            <a:pPr lvl="1"/>
            <a:r>
              <a:rPr lang="en-US" dirty="0"/>
              <a:t>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o.a.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SASS</a:t>
            </a:r>
          </a:p>
          <a:p>
            <a:r>
              <a:rPr lang="en-US" dirty="0"/>
              <a:t>Er </a:t>
            </a:r>
            <a:r>
              <a:rPr lang="en-US" dirty="0" err="1"/>
              <a:t>wordt</a:t>
            </a:r>
            <a:r>
              <a:rPr lang="en-US" dirty="0"/>
              <a:t> dan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structuur</a:t>
            </a:r>
            <a:r>
              <a:rPr lang="en-US" dirty="0"/>
              <a:t> </a:t>
            </a:r>
            <a:r>
              <a:rPr lang="en-US" dirty="0" err="1"/>
              <a:t>aangemaakt</a:t>
            </a:r>
            <a:endParaRPr lang="en-US" dirty="0"/>
          </a:p>
          <a:p>
            <a:pPr lvl="1"/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webpack.config.json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gegenereerd</a:t>
            </a:r>
            <a:r>
              <a:rPr lang="en-US" dirty="0"/>
              <a:t>.</a:t>
            </a:r>
          </a:p>
          <a:p>
            <a:r>
              <a:rPr lang="en-US" b="1" dirty="0" err="1"/>
              <a:t>Zeker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</a:t>
            </a:r>
            <a:r>
              <a:rPr lang="en-US" b="1" dirty="0" err="1"/>
              <a:t>aanrader</a:t>
            </a:r>
            <a:r>
              <a:rPr lang="en-US" b="1" dirty="0"/>
              <a:t> om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gebruiken</a:t>
            </a:r>
            <a:endParaRPr lang="en-US" b="1" dirty="0"/>
          </a:p>
          <a:p>
            <a:pPr lvl="1"/>
            <a:r>
              <a:rPr lang="en-US" dirty="0" err="1"/>
              <a:t>Enig</a:t>
            </a:r>
            <a:r>
              <a:rPr lang="en-US" dirty="0"/>
              <a:t> </a:t>
            </a:r>
            <a:r>
              <a:rPr lang="en-US" dirty="0" err="1"/>
              <a:t>minpuntje</a:t>
            </a:r>
            <a:r>
              <a:rPr lang="en-US" dirty="0"/>
              <a:t>: nogal </a:t>
            </a:r>
            <a:r>
              <a:rPr lang="en-US" dirty="0" err="1"/>
              <a:t>complexe</a:t>
            </a:r>
            <a:r>
              <a:rPr lang="en-US" dirty="0"/>
              <a:t> webpack.config.js</a:t>
            </a:r>
            <a:endParaRPr lang="en-BE" dirty="0"/>
          </a:p>
        </p:txBody>
      </p:sp>
      <p:graphicFrame>
        <p:nvGraphicFramePr>
          <p:cNvPr id="4" name="Tabel 7">
            <a:extLst>
              <a:ext uri="{FF2B5EF4-FFF2-40B4-BE49-F238E27FC236}">
                <a16:creationId xmlns:a16="http://schemas.microsoft.com/office/drawing/2014/main" id="{01E1E797-D0DD-49EF-8869-69457C207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07853"/>
              </p:ext>
            </p:extLst>
          </p:nvPr>
        </p:nvGraphicFramePr>
        <p:xfrm>
          <a:off x="2332390" y="2376300"/>
          <a:ext cx="609600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76647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600" b="0" dirty="0"/>
                        <a:t>mkdir WebPackInitDemo</a:t>
                      </a:r>
                    </a:p>
                    <a:p>
                      <a:r>
                        <a:rPr lang="nl-BE" sz="1600" b="0" dirty="0"/>
                        <a:t>cd WebPackInitDemo</a:t>
                      </a:r>
                    </a:p>
                    <a:p>
                      <a:r>
                        <a:rPr lang="nl-BE" sz="1600" b="0" dirty="0"/>
                        <a:t>npm init -y</a:t>
                      </a:r>
                    </a:p>
                    <a:p>
                      <a:r>
                        <a:rPr lang="nl-BE" sz="1600" b="0" dirty="0"/>
                        <a:t>npm install webpack webpack-cli --save-dev</a:t>
                      </a:r>
                    </a:p>
                    <a:p>
                      <a:r>
                        <a:rPr lang="nl-BE" dirty="0"/>
                        <a:t>npx webpack </a:t>
                      </a:r>
                      <a:r>
                        <a:rPr lang="nl-B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init</a:t>
                      </a:r>
                      <a:endParaRPr lang="nl-BE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4179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7A744A6-B848-434C-A2C5-6CB4FFA39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03" y="1723710"/>
            <a:ext cx="2912609" cy="19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054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AF42-4853-429C-BEB9-5156E731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eenvoudiger</a:t>
            </a:r>
            <a:r>
              <a:rPr lang="en-US" dirty="0"/>
              <a:t>/</a:t>
            </a:r>
            <a:r>
              <a:rPr lang="en-US" dirty="0" err="1"/>
              <a:t>sneller</a:t>
            </a:r>
            <a:r>
              <a:rPr lang="en-US" dirty="0"/>
              <a:t>?</a:t>
            </a:r>
            <a:endParaRPr lang="en-B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9ABC4A-FF9A-40AC-B469-06B9AC152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645" y="1825625"/>
            <a:ext cx="7118422" cy="424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43695-5D17-491C-9077-99543DAC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81" y="2180850"/>
            <a:ext cx="10346871" cy="36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6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F3C6A-A282-427F-9C89-4D5203A0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Oefeningen</a:t>
            </a:r>
            <a:endParaRPr lang="nl-BE" dirty="0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FEB89F-950C-4EAD-9EF5-AD4978021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nl-BE" dirty="0"/>
              <a:t>Zie oefeningen document</a:t>
            </a:r>
          </a:p>
          <a:p>
            <a:pPr lvl="1"/>
            <a:r>
              <a:rPr lang="nl-BE" dirty="0"/>
              <a:t>SASS</a:t>
            </a:r>
          </a:p>
          <a:p>
            <a:pPr lvl="1"/>
            <a:r>
              <a:rPr lang="nl-BE" dirty="0"/>
              <a:t>PostCSS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04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9D8FC-3F32-4EA5-8DC2-E8F3090B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Styling van een nieuwe applicatie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2DFDC6-AC2C-4425-BECE-2C72770C0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Hoe moet je nu starten wat betreft styling?</a:t>
            </a:r>
          </a:p>
          <a:p>
            <a:pPr lvl="1"/>
            <a:r>
              <a:rPr lang="nl-BE" b="1" dirty="0" err="1"/>
              <a:t>From</a:t>
            </a:r>
            <a:r>
              <a:rPr lang="nl-BE" b="1" dirty="0"/>
              <a:t> scratch</a:t>
            </a:r>
            <a:r>
              <a:rPr lang="nl-BE" dirty="0"/>
              <a:t>, zelf (S)CSS opstellen</a:t>
            </a:r>
          </a:p>
          <a:p>
            <a:pPr lvl="1"/>
            <a:r>
              <a:rPr lang="nl-BE" b="1" dirty="0"/>
              <a:t>Bedrijf legt een .CSS file op</a:t>
            </a:r>
          </a:p>
          <a:p>
            <a:pPr lvl="2"/>
            <a:r>
              <a:rPr lang="nl-BE" dirty="0"/>
              <a:t>Die file gebruiken, zorgt voor een uniforme look &amp; feel</a:t>
            </a:r>
          </a:p>
          <a:p>
            <a:pPr lvl="2"/>
            <a:r>
              <a:rPr lang="nl-BE" dirty="0"/>
              <a:t>Afwijken kan, al dan niet na overleg, door extra (S)CSS files (= cascading principe) toe te voegen</a:t>
            </a:r>
          </a:p>
          <a:p>
            <a:pPr lvl="1"/>
            <a:r>
              <a:rPr lang="nl-BE" b="1" dirty="0"/>
              <a:t>Gebruik maken van een CSS </a:t>
            </a:r>
            <a:r>
              <a:rPr lang="nl-BE" b="1" dirty="0" err="1"/>
              <a:t>framework</a:t>
            </a:r>
            <a:endParaRPr lang="nl-BE" b="1" dirty="0"/>
          </a:p>
          <a:p>
            <a:pPr lvl="2"/>
            <a:r>
              <a:rPr lang="nl-BE" dirty="0"/>
              <a:t>Dit gaan wij doen in de cursus</a:t>
            </a:r>
          </a:p>
        </p:txBody>
      </p:sp>
    </p:spTree>
    <p:extLst>
      <p:ext uri="{BB962C8B-B14F-4D97-AF65-F5344CB8AC3E}">
        <p14:creationId xmlns:p14="http://schemas.microsoft.com/office/powerpoint/2010/main" val="1593662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001C3-1335-4E5A-84F4-B75DA34F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</a:t>
            </a:r>
            <a:r>
              <a:rPr lang="nl-BE" dirty="0" err="1"/>
              <a:t>Frameworks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C1DDA1-BD8D-42A6-A088-DDC96E7A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6688872" cy="4242154"/>
          </a:xfrm>
        </p:spPr>
        <p:txBody>
          <a:bodyPr>
            <a:normAutofit/>
          </a:bodyPr>
          <a:lstStyle/>
          <a:p>
            <a:r>
              <a:rPr lang="nl-BE" dirty="0"/>
              <a:t>Onderliggend principe</a:t>
            </a:r>
          </a:p>
          <a:p>
            <a:pPr lvl="1"/>
            <a:r>
              <a:rPr lang="nl-BE" dirty="0">
                <a:hlinkClick r:id="rId2"/>
              </a:rPr>
              <a:t>CSS </a:t>
            </a:r>
            <a:r>
              <a:rPr lang="nl-BE" dirty="0" err="1">
                <a:hlinkClick r:id="rId2"/>
              </a:rPr>
              <a:t>Grid</a:t>
            </a:r>
            <a:r>
              <a:rPr lang="nl-BE" dirty="0">
                <a:hlinkClick r:id="rId2"/>
              </a:rPr>
              <a:t> Layout</a:t>
            </a:r>
            <a:endParaRPr lang="nl-BE" dirty="0"/>
          </a:p>
          <a:p>
            <a:pPr lvl="2"/>
            <a:r>
              <a:rPr lang="nl-BE" dirty="0" err="1"/>
              <a:t>Grid</a:t>
            </a:r>
            <a:r>
              <a:rPr lang="nl-BE" dirty="0"/>
              <a:t> system ‘micro’ </a:t>
            </a:r>
            <a:r>
              <a:rPr lang="nl-BE" dirty="0" err="1"/>
              <a:t>frameworks</a:t>
            </a:r>
            <a:r>
              <a:rPr lang="nl-BE" dirty="0"/>
              <a:t> (vb. </a:t>
            </a:r>
            <a:r>
              <a:rPr lang="nl-BE" dirty="0">
                <a:hlinkClick r:id="rId3"/>
              </a:rPr>
              <a:t>Simple </a:t>
            </a:r>
            <a:r>
              <a:rPr lang="nl-BE" dirty="0" err="1">
                <a:hlinkClick r:id="rId3"/>
              </a:rPr>
              <a:t>Grid</a:t>
            </a:r>
            <a:r>
              <a:rPr lang="nl-BE" dirty="0"/>
              <a:t>)</a:t>
            </a:r>
          </a:p>
          <a:p>
            <a:r>
              <a:rPr lang="nl-BE" dirty="0"/>
              <a:t>Populaire </a:t>
            </a:r>
            <a:r>
              <a:rPr lang="nl-BE" dirty="0" err="1"/>
              <a:t>frameworks</a:t>
            </a:r>
            <a:r>
              <a:rPr lang="nl-BE" dirty="0"/>
              <a:t> (2017)</a:t>
            </a:r>
          </a:p>
          <a:p>
            <a:pPr lvl="1"/>
            <a:r>
              <a:rPr lang="nl-BE" dirty="0"/>
              <a:t>Bron: </a:t>
            </a:r>
            <a:r>
              <a:rPr lang="nl-BE" dirty="0">
                <a:hlinkClick r:id="rId4"/>
              </a:rPr>
              <a:t>hackernoon.com</a:t>
            </a:r>
            <a:endParaRPr lang="nl-BE" dirty="0"/>
          </a:p>
          <a:p>
            <a:pPr lvl="1"/>
            <a:r>
              <a:rPr lang="nl-BE" dirty="0"/>
              <a:t>Deze </a:t>
            </a:r>
            <a:r>
              <a:rPr lang="nl-BE" dirty="0" err="1"/>
              <a:t>frameworks</a:t>
            </a:r>
            <a:r>
              <a:rPr lang="nl-BE" dirty="0"/>
              <a:t> hebben een eigen ingebakken </a:t>
            </a:r>
            <a:r>
              <a:rPr lang="nl-BE" dirty="0" err="1"/>
              <a:t>grid</a:t>
            </a:r>
            <a:r>
              <a:rPr lang="nl-BE" dirty="0"/>
              <a:t> systeem</a:t>
            </a:r>
          </a:p>
          <a:p>
            <a:pPr lvl="2"/>
            <a:r>
              <a:rPr lang="nl-BE" dirty="0"/>
              <a:t>En nog veel meer!</a:t>
            </a:r>
          </a:p>
        </p:txBody>
      </p:sp>
      <p:pic>
        <p:nvPicPr>
          <p:cNvPr id="1026" name="Picture 2" descr="https://cdn-images-1.medium.com/max/2000/1*CP06Bd3f5CHVviJE_Z1sig.png">
            <a:hlinkClick r:id="rId4"/>
            <a:extLst>
              <a:ext uri="{FF2B5EF4-FFF2-40B4-BE49-F238E27FC236}">
                <a16:creationId xmlns:a16="http://schemas.microsoft.com/office/drawing/2014/main" id="{AE7A5C4F-52AE-46F6-B57A-2E4C1E655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649" y="1446397"/>
            <a:ext cx="2698023" cy="434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jl: rechts 3">
            <a:extLst>
              <a:ext uri="{FF2B5EF4-FFF2-40B4-BE49-F238E27FC236}">
                <a16:creationId xmlns:a16="http://schemas.microsoft.com/office/drawing/2014/main" id="{07E41FC9-AD43-45F9-AE2D-99BB55F9AA0B}"/>
              </a:ext>
            </a:extLst>
          </p:cNvPr>
          <p:cNvSpPr/>
          <p:nvPr/>
        </p:nvSpPr>
        <p:spPr>
          <a:xfrm>
            <a:off x="7662910" y="4193961"/>
            <a:ext cx="1584176" cy="3960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5DC09F93-5F0C-4130-A3B4-E6A5AED5DA79}"/>
              </a:ext>
            </a:extLst>
          </p:cNvPr>
          <p:cNvSpPr/>
          <p:nvPr/>
        </p:nvSpPr>
        <p:spPr>
          <a:xfrm>
            <a:off x="1883532" y="6021288"/>
            <a:ext cx="1872208" cy="5620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Wij gaan voor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A82E37C-1909-4ACF-9318-6E545536A897}"/>
              </a:ext>
            </a:extLst>
          </p:cNvPr>
          <p:cNvGrpSpPr/>
          <p:nvPr/>
        </p:nvGrpSpPr>
        <p:grpSpPr>
          <a:xfrm>
            <a:off x="3827748" y="5877272"/>
            <a:ext cx="3708412" cy="828092"/>
            <a:chOff x="2303748" y="5877272"/>
            <a:chExt cx="3708412" cy="828092"/>
          </a:xfrm>
        </p:grpSpPr>
        <p:sp>
          <p:nvSpPr>
            <p:cNvPr id="5" name="Rechthoek: afgeronde hoeken 4">
              <a:extLst>
                <a:ext uri="{FF2B5EF4-FFF2-40B4-BE49-F238E27FC236}">
                  <a16:creationId xmlns:a16="http://schemas.microsoft.com/office/drawing/2014/main" id="{DA681424-8BC1-4E06-B301-E73E3E8E39AB}"/>
                </a:ext>
              </a:extLst>
            </p:cNvPr>
            <p:cNvSpPr/>
            <p:nvPr/>
          </p:nvSpPr>
          <p:spPr>
            <a:xfrm>
              <a:off x="2303748" y="5877272"/>
              <a:ext cx="3708412" cy="82809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Bootstrap 5</a:t>
              </a:r>
            </a:p>
          </p:txBody>
        </p:sp>
        <p:pic>
          <p:nvPicPr>
            <p:cNvPr id="1028" name="Picture 4" descr="Image result for bootstrap 4 logo">
              <a:extLst>
                <a:ext uri="{FF2B5EF4-FFF2-40B4-BE49-F238E27FC236}">
                  <a16:creationId xmlns:a16="http://schemas.microsoft.com/office/drawing/2014/main" id="{0843E8B3-B25C-494A-97D9-7449376B7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978" y="5944099"/>
              <a:ext cx="826894" cy="69443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376761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1138A-4BCD-41E4-8A3D-2E766901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CSS Framework – Bootstrap 5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A90761-2075-4478-A598-85DF38CDA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Dit gaan wij gebruiken in de cursus</a:t>
            </a:r>
          </a:p>
          <a:p>
            <a:pPr lvl="1"/>
            <a:r>
              <a:rPr lang="nl-BE" dirty="0">
                <a:hlinkClick r:id="rId2"/>
              </a:rPr>
              <a:t>https://getbootstrap.com/</a:t>
            </a:r>
            <a:endParaRPr lang="nl-BE" dirty="0"/>
          </a:p>
          <a:p>
            <a:pPr lvl="1"/>
            <a:r>
              <a:rPr lang="nl-BE" dirty="0"/>
              <a:t>Voor iconen: </a:t>
            </a:r>
            <a:r>
              <a:rPr lang="nl-BE" dirty="0">
                <a:hlinkClick r:id="rId3"/>
              </a:rPr>
              <a:t>https://fontawesome.com/</a:t>
            </a:r>
            <a:r>
              <a:rPr lang="nl-BE" dirty="0"/>
              <a:t>  of evt. Bootstrap icons</a:t>
            </a:r>
          </a:p>
          <a:p>
            <a:r>
              <a:rPr lang="nl-BE" dirty="0"/>
              <a:t>Toe te voegen bestanden</a:t>
            </a:r>
          </a:p>
          <a:p>
            <a:pPr lvl="1"/>
            <a:r>
              <a:rPr lang="nl-BE" dirty="0"/>
              <a:t>1</a:t>
            </a:r>
            <a:r>
              <a:rPr lang="nl-BE" baseline="30000" dirty="0"/>
              <a:t>e</a:t>
            </a:r>
            <a:r>
              <a:rPr lang="nl-BE" dirty="0"/>
              <a:t> </a:t>
            </a:r>
            <a:r>
              <a:rPr lang="nl-BE" dirty="0" err="1"/>
              <a:t>stylesheet</a:t>
            </a:r>
            <a:r>
              <a:rPr lang="nl-BE" dirty="0"/>
              <a:t> in &lt;</a:t>
            </a:r>
            <a:r>
              <a:rPr lang="nl-BE" dirty="0" err="1"/>
              <a:t>head</a:t>
            </a:r>
            <a:r>
              <a:rPr lang="nl-BE" dirty="0"/>
              <a:t>&gt;</a:t>
            </a:r>
          </a:p>
          <a:p>
            <a:pPr lvl="1"/>
            <a:r>
              <a:rPr lang="nl-BE" dirty="0"/>
              <a:t>2 javascripts onderaan &lt;body&gt;</a:t>
            </a:r>
          </a:p>
          <a:p>
            <a:pPr lvl="2"/>
            <a:r>
              <a:rPr lang="nl-BE" dirty="0"/>
              <a:t>popper en bootstrap</a:t>
            </a:r>
          </a:p>
          <a:p>
            <a:r>
              <a:rPr lang="nl-BE" dirty="0"/>
              <a:t>Je kan snel van start gaan door de CDN links te gebruiken (zie oefening op volgende slide)</a:t>
            </a:r>
            <a:endParaRPr lang="nl-BE" dirty="0">
              <a:ea typeface="Tahoma"/>
              <a:cs typeface="Tahoma"/>
            </a:endParaRPr>
          </a:p>
          <a:p>
            <a:pPr lvl="1"/>
            <a:r>
              <a:rPr lang="nl-BE" dirty="0"/>
              <a:t>Maar je kan het ook toevoegen via NPM (oefening)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5911512-E9C6-456C-9C6B-1E7C69BEB2B1}"/>
              </a:ext>
            </a:extLst>
          </p:cNvPr>
          <p:cNvSpPr/>
          <p:nvPr/>
        </p:nvSpPr>
        <p:spPr>
          <a:xfrm>
            <a:off x="7608168" y="3320988"/>
            <a:ext cx="2602632" cy="9721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Content Delivery Network</a:t>
            </a:r>
          </a:p>
          <a:p>
            <a:pPr algn="ctr"/>
            <a:r>
              <a:rPr lang="nl-BE" dirty="0"/>
              <a:t>Meer info: </a:t>
            </a:r>
            <a:r>
              <a:rPr lang="nl-BE" dirty="0">
                <a:hlinkClick r:id="rId4"/>
              </a:rPr>
              <a:t>Wikipedia</a:t>
            </a:r>
            <a:endParaRPr lang="nl-BE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1ED118A4-0B27-4EC2-8C81-F2A070A9173E}"/>
              </a:ext>
            </a:extLst>
          </p:cNvPr>
          <p:cNvCxnSpPr>
            <a:stCxn id="4" idx="2"/>
          </p:cNvCxnSpPr>
          <p:nvPr/>
        </p:nvCxnSpPr>
        <p:spPr>
          <a:xfrm flipH="1">
            <a:off x="8148228" y="4293096"/>
            <a:ext cx="761256" cy="432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771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CCC28-D22E-47ED-A85F-425191AB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126859-7859-4C8F-8544-B43112E82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Zie oefeningen document</a:t>
            </a:r>
            <a:endParaRPr lang="en-US" dirty="0"/>
          </a:p>
          <a:p>
            <a:pPr lvl="1"/>
            <a:r>
              <a:rPr lang="nl-BE" dirty="0">
                <a:ea typeface="Tahoma"/>
                <a:cs typeface="Tahoma"/>
              </a:rPr>
              <a:t>Bootstrap via CDN</a:t>
            </a:r>
          </a:p>
          <a:p>
            <a:pPr lvl="1"/>
            <a:r>
              <a:rPr lang="nl-BE" dirty="0">
                <a:ea typeface="Tahoma"/>
                <a:cs typeface="Tahoma"/>
              </a:rPr>
              <a:t>Bootstrap via NPM</a:t>
            </a:r>
          </a:p>
          <a:p>
            <a:pPr lvl="1"/>
            <a:r>
              <a:rPr lang="nl-BE" dirty="0" err="1">
                <a:ea typeface="Tahoma"/>
                <a:cs typeface="Tahoma"/>
              </a:rPr>
              <a:t>Stylen</a:t>
            </a:r>
            <a:r>
              <a:rPr lang="nl-BE" dirty="0">
                <a:ea typeface="Tahoma"/>
                <a:cs typeface="Tahoma"/>
              </a:rPr>
              <a:t> van site met Bootstrap</a:t>
            </a:r>
          </a:p>
          <a:p>
            <a:endParaRPr lang="nl-BE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89076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107A6-129C-42E7-B889-D324777B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Client-side </a:t>
            </a:r>
            <a:r>
              <a:rPr lang="nl-BE" dirty="0" err="1"/>
              <a:t>webontwikkeling</a:t>
            </a:r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E6EF45-9080-45C6-8303-A841455AFA4D}"/>
              </a:ext>
            </a:extLst>
          </p:cNvPr>
          <p:cNvSpPr/>
          <p:nvPr/>
        </p:nvSpPr>
        <p:spPr>
          <a:xfrm>
            <a:off x="4473818" y="4361672"/>
            <a:ext cx="3711392" cy="6120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HTTP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A0FD7686-A096-4D0F-9374-3B61F97066B4}"/>
              </a:ext>
            </a:extLst>
          </p:cNvPr>
          <p:cNvSpPr/>
          <p:nvPr/>
        </p:nvSpPr>
        <p:spPr>
          <a:xfrm>
            <a:off x="4441818" y="3160634"/>
            <a:ext cx="1148124" cy="11161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HTML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2AF34707-48E1-40CD-9EC2-E8B9772B462D}"/>
              </a:ext>
            </a:extLst>
          </p:cNvPr>
          <p:cNvSpPr/>
          <p:nvPr/>
        </p:nvSpPr>
        <p:spPr>
          <a:xfrm>
            <a:off x="5735960" y="3160634"/>
            <a:ext cx="1148124" cy="111611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CSS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191A996-26C0-432D-A583-D3783B3EC426}"/>
              </a:ext>
            </a:extLst>
          </p:cNvPr>
          <p:cNvSpPr/>
          <p:nvPr/>
        </p:nvSpPr>
        <p:spPr>
          <a:xfrm>
            <a:off x="7037087" y="3160634"/>
            <a:ext cx="1148124" cy="111611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Java-</a:t>
            </a:r>
          </a:p>
          <a:p>
            <a:pPr algn="ctr"/>
            <a:r>
              <a:rPr lang="nl-BE" dirty="0"/>
              <a:t>Script</a:t>
            </a: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312975D-0323-493F-998B-A94376A5E36F}"/>
              </a:ext>
            </a:extLst>
          </p:cNvPr>
          <p:cNvSpPr/>
          <p:nvPr/>
        </p:nvSpPr>
        <p:spPr>
          <a:xfrm>
            <a:off x="4441818" y="2260534"/>
            <a:ext cx="3672408" cy="612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>
                <a:solidFill>
                  <a:schemeClr val="tx1"/>
                </a:solidFill>
              </a:rPr>
              <a:t>Webapplicatie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57D7217-625E-41FD-A3C3-CFD65240EB90}"/>
              </a:ext>
            </a:extLst>
          </p:cNvPr>
          <p:cNvCxnSpPr/>
          <p:nvPr/>
        </p:nvCxnSpPr>
        <p:spPr>
          <a:xfrm>
            <a:off x="3251684" y="3016618"/>
            <a:ext cx="59046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069844A5-2623-4331-A0C0-CFE9F14207AA}"/>
              </a:ext>
            </a:extLst>
          </p:cNvPr>
          <p:cNvSpPr/>
          <p:nvPr/>
        </p:nvSpPr>
        <p:spPr>
          <a:xfrm>
            <a:off x="4475821" y="5091638"/>
            <a:ext cx="3715897" cy="3895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URL</a:t>
            </a:r>
          </a:p>
        </p:txBody>
      </p:sp>
      <p:sp>
        <p:nvSpPr>
          <p:cNvPr id="14" name="Pijl: links 6">
            <a:extLst>
              <a:ext uri="{FF2B5EF4-FFF2-40B4-BE49-F238E27FC236}">
                <a16:creationId xmlns:a16="http://schemas.microsoft.com/office/drawing/2014/main" id="{8957E7FB-F556-426B-86C6-8B6A7875B424}"/>
              </a:ext>
            </a:extLst>
          </p:cNvPr>
          <p:cNvSpPr/>
          <p:nvPr/>
        </p:nvSpPr>
        <p:spPr>
          <a:xfrm>
            <a:off x="8191718" y="3523909"/>
            <a:ext cx="1641562" cy="3895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491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FDE32-0F8C-4943-A4D0-207BCD31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in deze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29A48F-3564-467A-B5A3-4DED6E6F6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Concepten werden al gezien in </a:t>
            </a:r>
            <a:r>
              <a:rPr lang="nl-BE" b="1" dirty="0"/>
              <a:t>front end: basis</a:t>
            </a:r>
          </a:p>
          <a:p>
            <a:pPr lvl="1"/>
            <a:r>
              <a:rPr lang="nl-BE" dirty="0"/>
              <a:t>We gaan hier dus niet dieper op in</a:t>
            </a:r>
          </a:p>
          <a:p>
            <a:r>
              <a:rPr lang="nl-BE" dirty="0"/>
              <a:t>Het opstellen/onderhouden van een CSS</a:t>
            </a:r>
          </a:p>
          <a:p>
            <a:pPr lvl="1"/>
            <a:r>
              <a:rPr lang="nl-BE" dirty="0"/>
              <a:t>Gebeurt meestal door een web designer</a:t>
            </a:r>
          </a:p>
          <a:p>
            <a:pPr lvl="1"/>
            <a:r>
              <a:rPr lang="nl-BE" dirty="0"/>
              <a:t>Weliswaar in overleg met </a:t>
            </a:r>
            <a:r>
              <a:rPr lang="nl-BE" b="1" dirty="0"/>
              <a:t>business</a:t>
            </a:r>
            <a:r>
              <a:rPr lang="nl-BE" dirty="0"/>
              <a:t> en </a:t>
            </a:r>
            <a:r>
              <a:rPr lang="nl-BE" b="1" dirty="0"/>
              <a:t>ontwikkeling</a:t>
            </a:r>
            <a:endParaRPr lang="nl-BE" dirty="0"/>
          </a:p>
          <a:p>
            <a:r>
              <a:rPr lang="nl-BE" dirty="0"/>
              <a:t>Wat we wel gaan zien</a:t>
            </a:r>
          </a:p>
          <a:p>
            <a:pPr lvl="1"/>
            <a:r>
              <a:rPr lang="nl-BE" dirty="0"/>
              <a:t>Belangrijkste concepten voor een ontwikkelaar</a:t>
            </a:r>
          </a:p>
          <a:p>
            <a:pPr lvl="1"/>
            <a:r>
              <a:rPr lang="nl-BE" dirty="0"/>
              <a:t>CSS </a:t>
            </a:r>
            <a:r>
              <a:rPr lang="nl-BE" dirty="0" err="1"/>
              <a:t>frameworks</a:t>
            </a:r>
            <a:r>
              <a:rPr lang="nl-BE" dirty="0"/>
              <a:t> (Bootstrap)</a:t>
            </a:r>
          </a:p>
        </p:txBody>
      </p:sp>
    </p:spTree>
    <p:extLst>
      <p:ext uri="{BB962C8B-B14F-4D97-AF65-F5344CB8AC3E}">
        <p14:creationId xmlns:p14="http://schemas.microsoft.com/office/powerpoint/2010/main" val="2840002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2A141-64FE-42F8-B120-181638C6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HTML, CSS en </a:t>
            </a:r>
            <a:r>
              <a:rPr lang="nl-BE" dirty="0" err="1"/>
              <a:t>JavaScript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CF08BD-729C-40D4-A6BC-098388685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De 3 pijlers</a:t>
            </a:r>
          </a:p>
          <a:p>
            <a:pPr lvl="1"/>
            <a:r>
              <a:rPr lang="nl-BE" sz="1900" dirty="0"/>
              <a:t>HTML </a:t>
            </a:r>
          </a:p>
          <a:p>
            <a:pPr lvl="2"/>
            <a:r>
              <a:rPr lang="nl-BE" sz="1700" dirty="0"/>
              <a:t>1991 (HTML ”1”), vanaf 1995 een web standaard: </a:t>
            </a:r>
          </a:p>
          <a:p>
            <a:pPr lvl="2"/>
            <a:r>
              <a:rPr lang="nl-BE" sz="1700" b="1" dirty="0"/>
              <a:t>Structuur, betekenis en inhoud</a:t>
            </a:r>
          </a:p>
          <a:p>
            <a:pPr lvl="1"/>
            <a:r>
              <a:rPr lang="nl-BE" sz="1800" dirty="0"/>
              <a:t>CSS</a:t>
            </a:r>
          </a:p>
          <a:p>
            <a:pPr lvl="2"/>
            <a:r>
              <a:rPr lang="nl-BE" sz="1600" dirty="0"/>
              <a:t>1996, </a:t>
            </a:r>
            <a:r>
              <a:rPr lang="nl-BE" sz="1600" dirty="0" err="1"/>
              <a:t>roots</a:t>
            </a:r>
            <a:r>
              <a:rPr lang="nl-BE" sz="1600" dirty="0"/>
              <a:t> liggen ook bij het CERN</a:t>
            </a:r>
          </a:p>
          <a:p>
            <a:pPr lvl="2"/>
            <a:r>
              <a:rPr lang="nl-BE" sz="1600" b="1" dirty="0"/>
              <a:t>Representatie van de inhoud</a:t>
            </a:r>
          </a:p>
          <a:p>
            <a:pPr lvl="2"/>
            <a:r>
              <a:rPr lang="nl-BE" sz="1600" dirty="0"/>
              <a:t>Onlosmakelijk verbonden met HTML</a:t>
            </a:r>
          </a:p>
          <a:p>
            <a:pPr lvl="1"/>
            <a:r>
              <a:rPr lang="nl-BE" sz="3800" dirty="0" err="1"/>
              <a:t>JavaScript</a:t>
            </a:r>
            <a:endParaRPr lang="nl-BE" sz="3800" dirty="0"/>
          </a:p>
          <a:p>
            <a:pPr lvl="2"/>
            <a:r>
              <a:rPr lang="nl-BE" sz="3300" dirty="0"/>
              <a:t>1995 (Netscape)</a:t>
            </a:r>
          </a:p>
          <a:p>
            <a:pPr lvl="2"/>
            <a:r>
              <a:rPr lang="nl-BE" sz="3300" b="1" dirty="0"/>
              <a:t>Zorgt voor interactiviteit</a:t>
            </a:r>
            <a:endParaRPr lang="nl-BE" sz="3300" dirty="0"/>
          </a:p>
          <a:p>
            <a:pPr lvl="2"/>
            <a:r>
              <a:rPr lang="nl-BE" sz="3300" dirty="0"/>
              <a:t>Kan ook los van HTML gebruikt worden (vb. </a:t>
            </a:r>
            <a:r>
              <a:rPr lang="nl-BE" sz="3300" dirty="0" err="1"/>
              <a:t>NodeJS</a:t>
            </a:r>
            <a:r>
              <a:rPr lang="nl-BE" sz="3300" dirty="0"/>
              <a:t>)</a:t>
            </a:r>
          </a:p>
        </p:txBody>
      </p:sp>
      <p:pic>
        <p:nvPicPr>
          <p:cNvPr id="1026" name="Picture 2" descr="https://upload.wikimedia.org/wikipedia/commons/thumb/1/18/Valid_HTML_2.0.svg/2000px-Valid_HTML_2.0.svg.png">
            <a:extLst>
              <a:ext uri="{FF2B5EF4-FFF2-40B4-BE49-F238E27FC236}">
                <a16:creationId xmlns:a16="http://schemas.microsoft.com/office/drawing/2014/main" id="{00ABAC94-6A73-428D-AC3A-7082240F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2384885"/>
            <a:ext cx="756084" cy="2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60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6B97B-55D7-4491-9860-62376824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JavaScript</a:t>
            </a:r>
            <a:r>
              <a:rPr lang="nl-BE" dirty="0"/>
              <a:t>…</a:t>
            </a:r>
          </a:p>
        </p:txBody>
      </p:sp>
      <p:pic>
        <p:nvPicPr>
          <p:cNvPr id="1026" name="Picture 2" descr="Voorbeeld van afbeelding">
            <a:extLst>
              <a:ext uri="{FF2B5EF4-FFF2-40B4-BE49-F238E27FC236}">
                <a16:creationId xmlns:a16="http://schemas.microsoft.com/office/drawing/2014/main" id="{1CAC9E8D-A4DD-4F58-920E-59C7F066BF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13" y="1568173"/>
            <a:ext cx="360553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7B9FFE-950C-4346-8F3B-A21FE3A9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32" y="2488830"/>
            <a:ext cx="7540978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B90ADE-A621-405F-B1C8-F6290405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Wat kan je doen met </a:t>
            </a:r>
            <a:r>
              <a:rPr lang="nl-BE" dirty="0" err="1"/>
              <a:t>JavaScript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D70003-6C10-4891-A95A-97C6C81CC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JavaScript</a:t>
            </a:r>
            <a:r>
              <a:rPr lang="nl-BE" dirty="0"/>
              <a:t> in de </a:t>
            </a:r>
            <a:r>
              <a:rPr lang="nl-BE" b="1" dirty="0"/>
              <a:t>browser</a:t>
            </a:r>
          </a:p>
          <a:p>
            <a:pPr lvl="1"/>
            <a:r>
              <a:rPr lang="nl-BE" dirty="0"/>
              <a:t>Berekeningen, </a:t>
            </a:r>
            <a:r>
              <a:rPr lang="nl-BE" dirty="0" err="1"/>
              <a:t>validaties</a:t>
            </a:r>
            <a:r>
              <a:rPr lang="nl-BE" dirty="0"/>
              <a:t>, …</a:t>
            </a:r>
          </a:p>
          <a:p>
            <a:pPr lvl="1"/>
            <a:r>
              <a:rPr lang="nl-BE" dirty="0"/>
              <a:t>Aanpassen HTML document</a:t>
            </a:r>
          </a:p>
          <a:p>
            <a:pPr lvl="1"/>
            <a:r>
              <a:rPr lang="nl-BE" dirty="0"/>
              <a:t>Reageren op gebeurtenissen</a:t>
            </a:r>
          </a:p>
          <a:p>
            <a:pPr lvl="1"/>
            <a:r>
              <a:rPr lang="nl-BE" dirty="0"/>
              <a:t>Uitwisselen van data met HTTP </a:t>
            </a:r>
            <a:r>
              <a:rPr lang="nl-BE" dirty="0" err="1"/>
              <a:t>endpoints</a:t>
            </a:r>
            <a:r>
              <a:rPr lang="nl-BE" dirty="0"/>
              <a:t> (REST) services</a:t>
            </a:r>
          </a:p>
          <a:p>
            <a:pPr lvl="1"/>
            <a:r>
              <a:rPr lang="nl-BE" dirty="0"/>
              <a:t>Graphics (vb. games)</a:t>
            </a:r>
          </a:p>
          <a:p>
            <a:pPr lvl="1"/>
            <a:r>
              <a:rPr lang="nl-BE" dirty="0"/>
              <a:t>Data lezen en bewaren</a:t>
            </a:r>
          </a:p>
          <a:p>
            <a:r>
              <a:rPr lang="nl-BE" dirty="0"/>
              <a:t>Maar wel beperkt door een </a:t>
            </a:r>
            <a:r>
              <a:rPr lang="nl-BE" b="1" dirty="0" err="1"/>
              <a:t>sandbox</a:t>
            </a:r>
            <a:endParaRPr lang="nl-BE" dirty="0"/>
          </a:p>
          <a:p>
            <a:pPr lvl="1"/>
            <a:r>
              <a:rPr lang="nl-BE" dirty="0"/>
              <a:t>Vb. geen toegang tot bestandssysteem</a:t>
            </a:r>
          </a:p>
        </p:txBody>
      </p:sp>
      <p:pic>
        <p:nvPicPr>
          <p:cNvPr id="1028" name="Picture 4" descr="Image result for javascript">
            <a:extLst>
              <a:ext uri="{FF2B5EF4-FFF2-40B4-BE49-F238E27FC236}">
                <a16:creationId xmlns:a16="http://schemas.microsoft.com/office/drawing/2014/main" id="{BF079C98-1B3B-434F-BBAE-E34752AB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838" y="1499581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316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C9914-394C-4C52-820E-DC580F93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Wat kan je doen met </a:t>
            </a:r>
            <a:r>
              <a:rPr lang="nl-BE" dirty="0" err="1"/>
              <a:t>JavaScript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EBCB40-C616-441E-9085-0C64FBE5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JavaScript</a:t>
            </a:r>
            <a:r>
              <a:rPr lang="nl-BE" dirty="0"/>
              <a:t> op de </a:t>
            </a:r>
            <a:r>
              <a:rPr lang="nl-BE" b="1" dirty="0"/>
              <a:t>server</a:t>
            </a:r>
            <a:r>
              <a:rPr lang="nl-BE" dirty="0"/>
              <a:t> (Node.js)</a:t>
            </a:r>
          </a:p>
          <a:p>
            <a:pPr lvl="1"/>
            <a:r>
              <a:rPr lang="nl-BE" dirty="0"/>
              <a:t>Onbeperkte mogelijkheden</a:t>
            </a:r>
          </a:p>
          <a:p>
            <a:pPr lvl="1"/>
            <a:r>
              <a:rPr lang="nl-BE" dirty="0"/>
              <a:t>Maar wel ‘</a:t>
            </a:r>
            <a:r>
              <a:rPr lang="nl-BE" dirty="0" err="1"/>
              <a:t>headless</a:t>
            </a:r>
            <a:r>
              <a:rPr lang="nl-BE" dirty="0"/>
              <a:t>’, dus geen </a:t>
            </a:r>
          </a:p>
          <a:p>
            <a:pPr lvl="2"/>
            <a:r>
              <a:rPr lang="nl-BE" dirty="0"/>
              <a:t>HTML document API (DOM)</a:t>
            </a:r>
          </a:p>
          <a:p>
            <a:pPr lvl="2"/>
            <a:r>
              <a:rPr lang="nl-BE" dirty="0"/>
              <a:t>Browser API (BOM)</a:t>
            </a:r>
          </a:p>
          <a:p>
            <a:r>
              <a:rPr lang="nl-BE" dirty="0"/>
              <a:t>Enkel beperkt door de rechten van de </a:t>
            </a:r>
            <a:r>
              <a:rPr lang="nl-BE" i="1" dirty="0"/>
              <a:t>user</a:t>
            </a:r>
            <a:r>
              <a:rPr lang="nl-BE" dirty="0"/>
              <a:t> waaronder de server draait</a:t>
            </a:r>
          </a:p>
          <a:p>
            <a:r>
              <a:rPr lang="nl-BE" dirty="0"/>
              <a:t>We hebben dit al gebruikt voor het opzetten van een Express (web) server</a:t>
            </a:r>
          </a:p>
        </p:txBody>
      </p:sp>
      <p:pic>
        <p:nvPicPr>
          <p:cNvPr id="4" name="Picture 2" descr="Image result for node js image">
            <a:extLst>
              <a:ext uri="{FF2B5EF4-FFF2-40B4-BE49-F238E27FC236}">
                <a16:creationId xmlns:a16="http://schemas.microsoft.com/office/drawing/2014/main" id="{50F4E78F-4513-4D0D-A316-706CE9132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115" y="1753583"/>
            <a:ext cx="2569277" cy="15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623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61F8C-6FDF-4796-93B7-900082F8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JavaScript</a:t>
            </a:r>
            <a:r>
              <a:rPr lang="nl-BE" dirty="0"/>
              <a:t> – </a:t>
            </a:r>
            <a:br>
              <a:rPr lang="nl-BE" dirty="0"/>
            </a:br>
            <a:r>
              <a:rPr lang="nl-BE" dirty="0"/>
              <a:t>Al een lange weg afgelegd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B7E2B0-6D78-4D4E-A9CA-49CCFB4F5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Losjes gebaseerd op Java</a:t>
            </a:r>
          </a:p>
          <a:p>
            <a:pPr lvl="1"/>
            <a:r>
              <a:rPr lang="nl-BE" dirty="0"/>
              <a:t>Oorspronkelijke naam was </a:t>
            </a:r>
            <a:r>
              <a:rPr lang="nl-BE" dirty="0" err="1"/>
              <a:t>LiveScript</a:t>
            </a:r>
            <a:endParaRPr lang="nl-BE" dirty="0"/>
          </a:p>
          <a:p>
            <a:r>
              <a:rPr lang="nl-BE" dirty="0"/>
              <a:t>Gestandaardiseerd onder </a:t>
            </a:r>
            <a:r>
              <a:rPr lang="nl-BE" dirty="0" err="1"/>
              <a:t>ECMAScript</a:t>
            </a:r>
            <a:endParaRPr lang="nl-BE" dirty="0"/>
          </a:p>
          <a:p>
            <a:pPr lvl="1"/>
            <a:r>
              <a:rPr lang="nl-BE" dirty="0"/>
              <a:t>Java is een trademark van Oracle</a:t>
            </a:r>
          </a:p>
          <a:p>
            <a:pPr lvl="1"/>
            <a:r>
              <a:rPr lang="nl-BE" dirty="0"/>
              <a:t>Versie </a:t>
            </a:r>
            <a:r>
              <a:rPr lang="nl-BE" b="1" dirty="0"/>
              <a:t>ES6/ECMAScript6/ES2015 </a:t>
            </a:r>
            <a:r>
              <a:rPr lang="nl-BE" dirty="0"/>
              <a:t>is de huidige stabiele versie</a:t>
            </a:r>
          </a:p>
          <a:p>
            <a:pPr lvl="1"/>
            <a:r>
              <a:rPr lang="nl-BE" dirty="0"/>
              <a:t>Wordt ondersteund door alle </a:t>
            </a:r>
            <a:r>
              <a:rPr lang="nl-BE" b="1" u="sng" dirty="0"/>
              <a:t>moderne</a:t>
            </a:r>
            <a:r>
              <a:rPr lang="nl-BE" dirty="0"/>
              <a:t> browsers</a:t>
            </a:r>
          </a:p>
          <a:p>
            <a:r>
              <a:rPr lang="nl-BE" dirty="0"/>
              <a:t>Meer info: </a:t>
            </a:r>
            <a:r>
              <a:rPr lang="nl-BE" dirty="0">
                <a:hlinkClick r:id="rId2"/>
              </a:rPr>
              <a:t>http://kangax.github.io/compat-table/es6/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3938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6C76D-71A9-4CE8-98E6-CC350918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met oudere browsers?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4E5B1E-8C1F-43D3-A119-6757C26DA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Sommige browsers </a:t>
            </a:r>
          </a:p>
          <a:p>
            <a:pPr lvl="1"/>
            <a:r>
              <a:rPr lang="nl-BE" dirty="0"/>
              <a:t>Ondersteunen geen ES6</a:t>
            </a:r>
          </a:p>
          <a:p>
            <a:pPr lvl="1"/>
            <a:r>
              <a:rPr lang="nl-BE" dirty="0"/>
              <a:t>Missen bepaalde HTML5 </a:t>
            </a:r>
            <a:r>
              <a:rPr lang="nl-BE" dirty="0" err="1"/>
              <a:t>API’s</a:t>
            </a:r>
            <a:endParaRPr lang="nl-BE" dirty="0"/>
          </a:p>
          <a:p>
            <a:pPr lvl="1"/>
            <a:r>
              <a:rPr lang="nl-BE" dirty="0"/>
              <a:t>Voorbeelden</a:t>
            </a:r>
          </a:p>
          <a:p>
            <a:pPr lvl="2"/>
            <a:r>
              <a:rPr lang="nl-BE" dirty="0"/>
              <a:t>Internet Explorer 11</a:t>
            </a:r>
          </a:p>
          <a:p>
            <a:pPr lvl="2"/>
            <a:r>
              <a:rPr lang="nl-BE" dirty="0"/>
              <a:t>Embedded browsers (vb. TV)</a:t>
            </a:r>
          </a:p>
          <a:p>
            <a:pPr lvl="2"/>
            <a:r>
              <a:rPr lang="nl-BE" dirty="0"/>
              <a:t>Oudere smartphones</a:t>
            </a:r>
          </a:p>
          <a:p>
            <a:r>
              <a:rPr lang="nl-BE" dirty="0"/>
              <a:t>Wat is het doelpubliek van je web applicatie?</a:t>
            </a:r>
          </a:p>
          <a:p>
            <a:pPr lvl="1"/>
            <a:r>
              <a:rPr lang="nl-BE" dirty="0"/>
              <a:t>Welke browsers gebruiken ze?</a:t>
            </a:r>
          </a:p>
          <a:p>
            <a:pPr lvl="1"/>
            <a:r>
              <a:rPr lang="nl-BE" b="1" dirty="0"/>
              <a:t>Is het nodig om oudere browsers te ondersteunen?</a:t>
            </a:r>
          </a:p>
          <a:p>
            <a:pPr lvl="1"/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98B55F5-6176-4F95-BB8A-B585DEE84264}"/>
              </a:ext>
            </a:extLst>
          </p:cNvPr>
          <p:cNvSpPr txBox="1"/>
          <p:nvPr/>
        </p:nvSpPr>
        <p:spPr>
          <a:xfrm>
            <a:off x="7019265" y="4065597"/>
            <a:ext cx="4001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i="1" dirty="0"/>
              <a:t>Bron: </a:t>
            </a:r>
            <a:r>
              <a:rPr lang="nl-BE" sz="1100" i="1" dirty="0" err="1">
                <a:hlinkClick r:id="rId2"/>
              </a:rPr>
              <a:t>StatCounter</a:t>
            </a:r>
            <a:r>
              <a:rPr lang="nl-BE" sz="1100" i="1" dirty="0">
                <a:hlinkClick r:id="rId2"/>
              </a:rPr>
              <a:t> – Browser Version Market Share (Belgium)</a:t>
            </a:r>
            <a:endParaRPr lang="nl-BE" i="1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586B787-119D-430D-8608-143DD946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94" y="1647286"/>
            <a:ext cx="4924611" cy="24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66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8C6C3-12B3-4378-9CD1-BDB4A48D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Can</a:t>
            </a:r>
            <a:r>
              <a:rPr lang="nl-BE" dirty="0"/>
              <a:t> I </a:t>
            </a:r>
            <a:r>
              <a:rPr lang="nl-BE" dirty="0" err="1"/>
              <a:t>Use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C2B08B-9A52-4DE7-B10B-FBF2651B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830" y="1825625"/>
            <a:ext cx="5539280" cy="4242154"/>
          </a:xfrm>
        </p:spPr>
        <p:txBody>
          <a:bodyPr/>
          <a:lstStyle/>
          <a:p>
            <a:r>
              <a:rPr lang="nl-BE" dirty="0">
                <a:hlinkClick r:id="rId2"/>
              </a:rPr>
              <a:t>www.caniuse.com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Zeer handige site</a:t>
            </a:r>
          </a:p>
          <a:p>
            <a:pPr lvl="1"/>
            <a:r>
              <a:rPr lang="nl-BE" dirty="0"/>
              <a:t>Je kan zoeken op features (ES6 concepten, HTML5 </a:t>
            </a:r>
            <a:r>
              <a:rPr lang="nl-BE" dirty="0" err="1"/>
              <a:t>API’s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Feedback per browser of het ondersteund wordt of niet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434593-8303-424C-981D-5259E0C0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56" y="1620134"/>
            <a:ext cx="3806615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6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DEA95-95F9-4AB7-BE14-EDE7756B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Hoe oudere browsers ondersteunen?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8D5EB7-A90C-48FA-ACDE-144BAD77B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Probleemstelling</a:t>
            </a:r>
          </a:p>
          <a:p>
            <a:pPr lvl="1"/>
            <a:r>
              <a:rPr lang="nl-BE" dirty="0"/>
              <a:t>IE11 heeft geen ES6 support</a:t>
            </a:r>
          </a:p>
          <a:p>
            <a:pPr lvl="2"/>
            <a:r>
              <a:rPr lang="nl-BE" dirty="0"/>
              <a:t>Deze browser moet soms nog wel ondersteund worden</a:t>
            </a:r>
          </a:p>
          <a:p>
            <a:pPr lvl="1"/>
            <a:r>
              <a:rPr lang="nl-BE" dirty="0"/>
              <a:t>Soms wil je nieuwe ES&lt;</a:t>
            </a:r>
            <a:r>
              <a:rPr lang="nl-BE" dirty="0" err="1"/>
              <a:t>nextgen</a:t>
            </a:r>
            <a:r>
              <a:rPr lang="nl-BE" dirty="0"/>
              <a:t>&gt; features gebruiken</a:t>
            </a:r>
          </a:p>
          <a:p>
            <a:r>
              <a:rPr lang="nl-BE" dirty="0"/>
              <a:t>Oplossing: maak gebruik van automatische JS-</a:t>
            </a:r>
            <a:r>
              <a:rPr lang="nl-BE" dirty="0" err="1"/>
              <a:t>to</a:t>
            </a:r>
            <a:r>
              <a:rPr lang="nl-BE" dirty="0"/>
              <a:t>-JS omzetting</a:t>
            </a:r>
          </a:p>
          <a:p>
            <a:pPr lvl="1"/>
            <a:r>
              <a:rPr lang="nl-BE" dirty="0"/>
              <a:t>Meest bekende: </a:t>
            </a:r>
            <a:r>
              <a:rPr lang="nl-BE" b="1" dirty="0"/>
              <a:t>Babel</a:t>
            </a:r>
          </a:p>
          <a:p>
            <a:pPr marL="914400" lvl="2" indent="0">
              <a:buNone/>
            </a:pPr>
            <a:r>
              <a:rPr lang="nl-BE" b="1" dirty="0">
                <a:hlinkClick r:id="rId2"/>
              </a:rPr>
              <a:t>https://babeljs.io/</a:t>
            </a:r>
            <a:endParaRPr lang="nl-BE" b="1" dirty="0"/>
          </a:p>
          <a:p>
            <a:pPr lvl="1"/>
            <a:r>
              <a:rPr lang="nl-BE" dirty="0"/>
              <a:t>Werkt op basis van 2 technieken</a:t>
            </a:r>
          </a:p>
          <a:p>
            <a:pPr lvl="2"/>
            <a:r>
              <a:rPr lang="nl-BE" b="1" dirty="0" err="1"/>
              <a:t>Transpilation</a:t>
            </a:r>
            <a:r>
              <a:rPr lang="nl-BE" dirty="0"/>
              <a:t> en </a:t>
            </a:r>
            <a:r>
              <a:rPr lang="nl-BE" b="1" dirty="0" err="1"/>
              <a:t>polyfills</a:t>
            </a:r>
            <a:endParaRPr lang="nl-BE" b="1" dirty="0"/>
          </a:p>
          <a:p>
            <a:r>
              <a:rPr lang="nl-BE" dirty="0"/>
              <a:t>Maar hoe meer browser ondersteuning voor ES6</a:t>
            </a:r>
          </a:p>
          <a:p>
            <a:pPr lvl="1"/>
            <a:r>
              <a:rPr lang="nl-BE" dirty="0"/>
              <a:t>Hoe minder relevant dit wordt</a:t>
            </a:r>
          </a:p>
          <a:p>
            <a:pPr lvl="1"/>
            <a:r>
              <a:rPr lang="nl-BE" dirty="0"/>
              <a:t>Tenzij je recente ES versies wenst te gebruiken…</a:t>
            </a:r>
          </a:p>
        </p:txBody>
      </p:sp>
      <p:pic>
        <p:nvPicPr>
          <p:cNvPr id="8194" name="Picture 2" descr="Image result for babel js logo">
            <a:extLst>
              <a:ext uri="{FF2B5EF4-FFF2-40B4-BE49-F238E27FC236}">
                <a16:creationId xmlns:a16="http://schemas.microsoft.com/office/drawing/2014/main" id="{9632F928-C377-430F-A80F-82833BF59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34" y="3615480"/>
            <a:ext cx="3251289" cy="14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335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E55AD-FC58-4B51-A247-1CDFF3EA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Techniek 1: </a:t>
            </a:r>
            <a:r>
              <a:rPr lang="nl-BE" dirty="0" err="1"/>
              <a:t>Transpilation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E4540-B4E3-4B5D-86BA-9753FC1E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Omzetten van </a:t>
            </a:r>
            <a:r>
              <a:rPr lang="nl-BE" b="1" dirty="0"/>
              <a:t>nieuwe</a:t>
            </a:r>
            <a:r>
              <a:rPr lang="nl-BE" dirty="0"/>
              <a:t> </a:t>
            </a:r>
            <a:r>
              <a:rPr lang="nl-BE" dirty="0" err="1"/>
              <a:t>JavaScript</a:t>
            </a:r>
            <a:r>
              <a:rPr lang="nl-BE" dirty="0"/>
              <a:t> naar </a:t>
            </a:r>
            <a:r>
              <a:rPr lang="nl-BE" b="1" dirty="0"/>
              <a:t>oude</a:t>
            </a:r>
            <a:r>
              <a:rPr lang="nl-BE" dirty="0"/>
              <a:t> </a:t>
            </a:r>
            <a:r>
              <a:rPr lang="nl-BE" dirty="0" err="1"/>
              <a:t>JavaScript</a:t>
            </a:r>
            <a:endParaRPr lang="nl-BE" dirty="0"/>
          </a:p>
          <a:p>
            <a:pPr lvl="1"/>
            <a:r>
              <a:rPr lang="nl-BE" dirty="0" err="1"/>
              <a:t>Vb</a:t>
            </a:r>
            <a:r>
              <a:rPr lang="nl-BE" dirty="0"/>
              <a:t>: ES6 naar ES5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BA0F3F5-428D-4F7A-B71A-9E9C7D7B0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027412"/>
              </p:ext>
            </p:extLst>
          </p:nvPr>
        </p:nvGraphicFramePr>
        <p:xfrm>
          <a:off x="2261574" y="3457793"/>
          <a:ext cx="766885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426">
                  <a:extLst>
                    <a:ext uri="{9D8B030D-6E8A-4147-A177-3AD203B41FA5}">
                      <a16:colId xmlns:a16="http://schemas.microsoft.com/office/drawing/2014/main" val="3296748563"/>
                    </a:ext>
                  </a:extLst>
                </a:gridCol>
                <a:gridCol w="3834426">
                  <a:extLst>
                    <a:ext uri="{9D8B030D-6E8A-4147-A177-3AD203B41FA5}">
                      <a16:colId xmlns:a16="http://schemas.microsoft.com/office/drawing/2014/main" val="1655489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ES6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ES5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22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b="1" dirty="0"/>
                        <a:t>let</a:t>
                      </a:r>
                      <a:r>
                        <a:rPr lang="nl-BE" dirty="0"/>
                        <a:t> someVar = 123;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b="1" dirty="0"/>
                        <a:t>var</a:t>
                      </a:r>
                      <a:r>
                        <a:rPr lang="nl-BE" dirty="0"/>
                        <a:t> someVar = 123;</a:t>
                      </a:r>
                    </a:p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720170"/>
                  </a:ext>
                </a:extLst>
              </a:tr>
            </a:tbl>
          </a:graphicData>
        </a:graphic>
      </p:graphicFrame>
      <p:sp>
        <p:nvSpPr>
          <p:cNvPr id="6" name="Pijl: rechts 5">
            <a:extLst>
              <a:ext uri="{FF2B5EF4-FFF2-40B4-BE49-F238E27FC236}">
                <a16:creationId xmlns:a16="http://schemas.microsoft.com/office/drawing/2014/main" id="{B3C84E1F-AE2D-46E5-B705-3606440F2273}"/>
              </a:ext>
            </a:extLst>
          </p:cNvPr>
          <p:cNvSpPr/>
          <p:nvPr/>
        </p:nvSpPr>
        <p:spPr>
          <a:xfrm>
            <a:off x="4663794" y="3847303"/>
            <a:ext cx="1461259" cy="3960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Transpile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9694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8A487-CF2A-45CC-B804-57A12D14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Techniek 2: </a:t>
            </a:r>
            <a:r>
              <a:rPr lang="nl-BE" dirty="0" err="1"/>
              <a:t>Polyfills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584CF6-4BE7-45A9-85F2-5FBAA6F4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Als een browser een bepaalde HTML5 API niet ondersteunt</a:t>
            </a:r>
          </a:p>
          <a:p>
            <a:pPr lvl="1"/>
            <a:r>
              <a:rPr lang="nl-BE" dirty="0"/>
              <a:t>Veel kans dat er een </a:t>
            </a:r>
            <a:r>
              <a:rPr lang="nl-BE" b="1" dirty="0" err="1"/>
              <a:t>polyfill</a:t>
            </a:r>
            <a:r>
              <a:rPr lang="nl-BE" dirty="0"/>
              <a:t> voor bestaat</a:t>
            </a:r>
          </a:p>
          <a:p>
            <a:pPr lvl="1"/>
            <a:r>
              <a:rPr lang="nl-BE" dirty="0"/>
              <a:t>Biedt een zelfde API aan</a:t>
            </a:r>
          </a:p>
          <a:p>
            <a:pPr lvl="2"/>
            <a:r>
              <a:rPr lang="nl-BE" dirty="0"/>
              <a:t>Via extra toe te voegen </a:t>
            </a:r>
            <a:r>
              <a:rPr lang="nl-BE" dirty="0" err="1"/>
              <a:t>JavaScript</a:t>
            </a:r>
            <a:r>
              <a:rPr lang="nl-BE" dirty="0"/>
              <a:t> </a:t>
            </a:r>
            <a:r>
              <a:rPr lang="nl-BE" dirty="0" err="1"/>
              <a:t>library</a:t>
            </a:r>
            <a:endParaRPr lang="nl-BE" dirty="0"/>
          </a:p>
          <a:p>
            <a:pPr lvl="1"/>
            <a:r>
              <a:rPr lang="nl-BE" dirty="0"/>
              <a:t>Kan wel trager zijn!</a:t>
            </a:r>
          </a:p>
          <a:p>
            <a:pPr lvl="2"/>
            <a:r>
              <a:rPr lang="nl-BE" dirty="0"/>
              <a:t>Want API wordt </a:t>
            </a:r>
            <a:r>
              <a:rPr lang="nl-BE" b="1" dirty="0"/>
              <a:t>niet</a:t>
            </a:r>
            <a:r>
              <a:rPr lang="nl-BE" dirty="0"/>
              <a:t> </a:t>
            </a:r>
            <a:r>
              <a:rPr lang="nl-BE" b="1" dirty="0"/>
              <a:t>native</a:t>
            </a:r>
            <a:r>
              <a:rPr lang="nl-BE" dirty="0"/>
              <a:t> aangeboden door de browser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5CF2AB0-5F39-4DAD-8125-67F57134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063" y="2230511"/>
            <a:ext cx="1746785" cy="2796423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E2D8F87C-CD34-415C-B537-45F3DBBF18A2}"/>
              </a:ext>
            </a:extLst>
          </p:cNvPr>
          <p:cNvSpPr/>
          <p:nvPr/>
        </p:nvSpPr>
        <p:spPr>
          <a:xfrm>
            <a:off x="2315580" y="5157192"/>
            <a:ext cx="3168352" cy="1498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Polyfills</a:t>
            </a:r>
            <a:r>
              <a:rPr lang="nl-BE" dirty="0"/>
              <a:t> zijn mogelijk in JS, omdat JS een dynamisch getypeerd systeem is. Bijgevolg ondersteunt het  </a:t>
            </a:r>
            <a:r>
              <a:rPr lang="nl-BE" b="1" dirty="0" err="1"/>
              <a:t>duck</a:t>
            </a:r>
            <a:r>
              <a:rPr lang="nl-BE" b="1" dirty="0"/>
              <a:t> </a:t>
            </a:r>
            <a:r>
              <a:rPr lang="nl-BE" b="1" dirty="0" err="1"/>
              <a:t>typing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942A197-F218-457C-B454-8DED46568469}"/>
              </a:ext>
            </a:extLst>
          </p:cNvPr>
          <p:cNvSpPr/>
          <p:nvPr/>
        </p:nvSpPr>
        <p:spPr>
          <a:xfrm>
            <a:off x="7068108" y="5206321"/>
            <a:ext cx="32950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i="1" dirty="0" err="1"/>
              <a:t>If</a:t>
            </a:r>
            <a:r>
              <a:rPr lang="nl-BE" i="1" dirty="0"/>
              <a:t> </a:t>
            </a:r>
            <a:r>
              <a:rPr lang="nl-BE" i="1" dirty="0" err="1"/>
              <a:t>it</a:t>
            </a:r>
            <a:r>
              <a:rPr lang="nl-BE" i="1" dirty="0"/>
              <a:t> </a:t>
            </a:r>
            <a:r>
              <a:rPr lang="nl-BE" i="1" dirty="0" err="1"/>
              <a:t>walks</a:t>
            </a:r>
            <a:r>
              <a:rPr lang="nl-BE" i="1" dirty="0"/>
              <a:t> like a </a:t>
            </a:r>
            <a:r>
              <a:rPr lang="nl-BE" i="1" dirty="0" err="1"/>
              <a:t>duck</a:t>
            </a:r>
            <a:r>
              <a:rPr lang="nl-BE" i="1" dirty="0"/>
              <a:t> </a:t>
            </a:r>
            <a:r>
              <a:rPr lang="nl-BE" i="1" dirty="0" err="1"/>
              <a:t>and</a:t>
            </a:r>
            <a:r>
              <a:rPr lang="nl-BE" i="1" dirty="0"/>
              <a:t> </a:t>
            </a:r>
            <a:r>
              <a:rPr lang="nl-BE" i="1" dirty="0" err="1"/>
              <a:t>it</a:t>
            </a:r>
            <a:r>
              <a:rPr lang="nl-BE" i="1" dirty="0"/>
              <a:t> </a:t>
            </a:r>
            <a:r>
              <a:rPr lang="nl-BE" i="1" dirty="0" err="1"/>
              <a:t>quacks</a:t>
            </a:r>
            <a:r>
              <a:rPr lang="nl-BE" i="1" dirty="0"/>
              <a:t> like a </a:t>
            </a:r>
            <a:r>
              <a:rPr lang="nl-BE" i="1" dirty="0" err="1"/>
              <a:t>duck</a:t>
            </a:r>
            <a:r>
              <a:rPr lang="nl-BE" i="1" dirty="0"/>
              <a:t>, </a:t>
            </a:r>
            <a:r>
              <a:rPr lang="nl-BE" i="1" dirty="0" err="1"/>
              <a:t>then</a:t>
            </a:r>
            <a:r>
              <a:rPr lang="nl-BE" i="1" dirty="0"/>
              <a:t> </a:t>
            </a:r>
            <a:r>
              <a:rPr lang="nl-BE" i="1" dirty="0" err="1"/>
              <a:t>it</a:t>
            </a:r>
            <a:r>
              <a:rPr lang="nl-BE" i="1" dirty="0"/>
              <a:t> must </a:t>
            </a:r>
            <a:r>
              <a:rPr lang="nl-BE" i="1" dirty="0" err="1"/>
              <a:t>be</a:t>
            </a:r>
            <a:r>
              <a:rPr lang="nl-BE" i="1" dirty="0"/>
              <a:t> a </a:t>
            </a:r>
            <a:r>
              <a:rPr lang="nl-BE" i="1" dirty="0" err="1"/>
              <a:t>duck</a:t>
            </a:r>
            <a:endParaRPr lang="nl-BE" i="1" dirty="0"/>
          </a:p>
        </p:txBody>
      </p:sp>
      <p:pic>
        <p:nvPicPr>
          <p:cNvPr id="1026" name="Picture 2" descr="Image result for duck">
            <a:extLst>
              <a:ext uri="{FF2B5EF4-FFF2-40B4-BE49-F238E27FC236}">
                <a16:creationId xmlns:a16="http://schemas.microsoft.com/office/drawing/2014/main" id="{CDD4D784-EBC6-486E-8EF8-73CE35F0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32" y="5194148"/>
            <a:ext cx="1149399" cy="8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06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336A9C-8BBD-4B50-B865-2DCAB4FD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Web development “vs” Web design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FE464D-BEA9-4DCC-AEE4-BD0CF679B094}"/>
              </a:ext>
            </a:extLst>
          </p:cNvPr>
          <p:cNvSpPr/>
          <p:nvPr/>
        </p:nvSpPr>
        <p:spPr>
          <a:xfrm>
            <a:off x="2383233" y="1543309"/>
            <a:ext cx="5392499" cy="411253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58C182-D286-4716-9D93-797BF78C1F22}"/>
              </a:ext>
            </a:extLst>
          </p:cNvPr>
          <p:cNvSpPr/>
          <p:nvPr/>
        </p:nvSpPr>
        <p:spPr>
          <a:xfrm>
            <a:off x="5713999" y="1543309"/>
            <a:ext cx="5392499" cy="4142619"/>
          </a:xfrm>
          <a:prstGeom prst="ellipse">
            <a:avLst/>
          </a:prstGeom>
          <a:solidFill>
            <a:srgbClr val="9DC3E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75335-7115-47CC-93B9-997F6A939DD0}"/>
              </a:ext>
            </a:extLst>
          </p:cNvPr>
          <p:cNvSpPr txBox="1"/>
          <p:nvPr/>
        </p:nvSpPr>
        <p:spPr>
          <a:xfrm>
            <a:off x="3151162" y="2066940"/>
            <a:ext cx="29899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Front end developer</a:t>
            </a:r>
          </a:p>
          <a:p>
            <a:r>
              <a:rPr lang="en-US" dirty="0"/>
              <a:t>Client-side taal </a:t>
            </a:r>
          </a:p>
          <a:p>
            <a:r>
              <a:rPr lang="en-US" dirty="0"/>
              <a:t>   (JavaScript, TypeScript)</a:t>
            </a:r>
          </a:p>
          <a:p>
            <a:r>
              <a:rPr lang="en-US" dirty="0"/>
              <a:t>Frameworks </a:t>
            </a:r>
          </a:p>
          <a:p>
            <a:r>
              <a:rPr lang="en-US" dirty="0"/>
              <a:t>   (Angular, React, Vue)</a:t>
            </a:r>
          </a:p>
          <a:p>
            <a:endParaRPr lang="en-US" dirty="0"/>
          </a:p>
          <a:p>
            <a:r>
              <a:rPr lang="en-US" b="1" i="1" dirty="0"/>
              <a:t>Back end developer</a:t>
            </a:r>
          </a:p>
          <a:p>
            <a:r>
              <a:rPr lang="en-US" dirty="0"/>
              <a:t>Server-side taal </a:t>
            </a:r>
          </a:p>
          <a:p>
            <a:r>
              <a:rPr lang="en-US" dirty="0"/>
              <a:t>   (ASP.NET, Java, PHP, </a:t>
            </a:r>
          </a:p>
          <a:p>
            <a:r>
              <a:rPr lang="en-US"/>
              <a:t>   Node)</a:t>
            </a:r>
            <a:endParaRPr lang="en-US" dirty="0"/>
          </a:p>
          <a:p>
            <a:r>
              <a:rPr lang="en-US" dirty="0"/>
              <a:t>Database (SQL, ORM), XML</a:t>
            </a:r>
          </a:p>
          <a:p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D2250-2102-4F4D-88D3-B3F439938B4B}"/>
              </a:ext>
            </a:extLst>
          </p:cNvPr>
          <p:cNvSpPr txBox="1"/>
          <p:nvPr/>
        </p:nvSpPr>
        <p:spPr>
          <a:xfrm>
            <a:off x="5950052" y="2173594"/>
            <a:ext cx="19293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URL</a:t>
            </a:r>
          </a:p>
          <a:p>
            <a:r>
              <a:rPr lang="en-US" dirty="0"/>
              <a:t> HTTP</a:t>
            </a:r>
          </a:p>
          <a:p>
            <a:r>
              <a:rPr lang="en-US" dirty="0"/>
              <a:t>      HTML</a:t>
            </a:r>
          </a:p>
          <a:p>
            <a:r>
              <a:rPr lang="en-US" dirty="0"/>
              <a:t>             CSS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CSS frameworks</a:t>
            </a:r>
          </a:p>
          <a:p>
            <a:r>
              <a:rPr lang="en-US" dirty="0"/>
              <a:t>  Standards</a:t>
            </a:r>
          </a:p>
          <a:p>
            <a:r>
              <a:rPr lang="en-US" dirty="0"/>
              <a:t>   Usability</a:t>
            </a:r>
          </a:p>
          <a:p>
            <a:r>
              <a:rPr lang="en-US" dirty="0"/>
              <a:t> Accessibility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BCF53-8CF3-4466-9972-2E78A081A44D}"/>
              </a:ext>
            </a:extLst>
          </p:cNvPr>
          <p:cNvSpPr txBox="1"/>
          <p:nvPr/>
        </p:nvSpPr>
        <p:spPr>
          <a:xfrm>
            <a:off x="8353177" y="2503955"/>
            <a:ext cx="18036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Web Designer</a:t>
            </a:r>
          </a:p>
          <a:p>
            <a:r>
              <a:rPr lang="en-US" dirty="0"/>
              <a:t>UX/UI design</a:t>
            </a:r>
          </a:p>
          <a:p>
            <a:r>
              <a:rPr lang="en-US" dirty="0"/>
              <a:t>Color theory</a:t>
            </a:r>
          </a:p>
          <a:p>
            <a:r>
              <a:rPr lang="en-US" dirty="0"/>
              <a:t>Animations</a:t>
            </a:r>
            <a:endParaRPr lang="en-BE" dirty="0"/>
          </a:p>
          <a:p>
            <a:endParaRPr lang="en-US" dirty="0"/>
          </a:p>
          <a:p>
            <a:r>
              <a:rPr lang="en-US" dirty="0"/>
              <a:t>Photoshop</a:t>
            </a:r>
          </a:p>
          <a:p>
            <a:r>
              <a:rPr lang="en-US" dirty="0"/>
              <a:t>Illustrator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3899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9604D-4B7B-483E-98DD-7373FA2D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 deze cursus: ES6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DDAFF2-C626-42AA-AA17-1CF25B9E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Wij kiezen voor </a:t>
            </a:r>
            <a:r>
              <a:rPr lang="nl-BE" b="1" dirty="0"/>
              <a:t>ES6</a:t>
            </a:r>
            <a:endParaRPr lang="nl-BE" dirty="0"/>
          </a:p>
          <a:p>
            <a:pPr lvl="1"/>
            <a:r>
              <a:rPr lang="nl-BE" dirty="0"/>
              <a:t>Omwille van de moderne eigenschappen (vb. classes)</a:t>
            </a:r>
          </a:p>
          <a:p>
            <a:pPr lvl="1"/>
            <a:r>
              <a:rPr lang="nl-BE" dirty="0"/>
              <a:t>Omwille van de goede browser ondersteuning</a:t>
            </a:r>
          </a:p>
          <a:p>
            <a:r>
              <a:rPr lang="nl-BE" dirty="0"/>
              <a:t>Als we IE ook willen ondersteunen</a:t>
            </a:r>
          </a:p>
          <a:p>
            <a:pPr lvl="1"/>
            <a:r>
              <a:rPr lang="nl-BE" dirty="0"/>
              <a:t>Dan maken we gebruik van </a:t>
            </a:r>
            <a:r>
              <a:rPr lang="nl-BE" b="1" dirty="0"/>
              <a:t>Babel</a:t>
            </a:r>
            <a:r>
              <a:rPr lang="nl-BE" dirty="0"/>
              <a:t> </a:t>
            </a:r>
          </a:p>
          <a:p>
            <a:pPr lvl="2"/>
            <a:r>
              <a:rPr lang="nl-BE" dirty="0"/>
              <a:t>Dat kan geïntegreerd worden in de </a:t>
            </a:r>
            <a:r>
              <a:rPr lang="nl-BE" dirty="0" err="1"/>
              <a:t>frontend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2143990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BC2A8-EDB5-43DE-AEFF-C6645AD4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Locatie van </a:t>
            </a:r>
            <a:r>
              <a:rPr lang="nl-BE" dirty="0" err="1"/>
              <a:t>JavaScript</a:t>
            </a:r>
            <a:r>
              <a:rPr lang="nl-BE" dirty="0"/>
              <a:t> – </a:t>
            </a:r>
            <a:br>
              <a:rPr lang="nl-BE" dirty="0"/>
            </a:br>
            <a:r>
              <a:rPr lang="nl-BE" dirty="0" err="1"/>
              <a:t>Inline</a:t>
            </a:r>
            <a:endParaRPr lang="nl-BE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F9A8AAB9-EA67-4521-B102-2E08C82A8C4B}"/>
              </a:ext>
            </a:extLst>
          </p:cNvPr>
          <p:cNvGraphicFramePr>
            <a:graphicFrameLocks noGrp="1"/>
          </p:cNvGraphicFramePr>
          <p:nvPr/>
        </p:nvGraphicFramePr>
        <p:xfrm>
          <a:off x="2135560" y="1988840"/>
          <a:ext cx="457250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508">
                  <a:extLst>
                    <a:ext uri="{9D8B030D-6E8A-4147-A177-3AD203B41FA5}">
                      <a16:colId xmlns:a16="http://schemas.microsoft.com/office/drawing/2014/main" val="362978988"/>
                    </a:ext>
                  </a:extLst>
                </a:gridCol>
              </a:tblGrid>
              <a:tr h="3744416">
                <a:tc>
                  <a:txBody>
                    <a:bodyPr/>
                    <a:lstStyle/>
                    <a:p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&lt;html lang="en"&gt;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nl-BE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&lt;script&gt;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 …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&lt;/script&gt;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nl-BE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&lt;body&gt;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&lt;input type=“button” </a:t>
                      </a:r>
                      <a:r>
                        <a:rPr lang="nl-BE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onclick</a:t>
                      </a:r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=“</a:t>
                      </a:r>
                      <a:r>
                        <a:rPr lang="nl-BE" sz="16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” /&gt;</a:t>
                      </a:r>
                    </a:p>
                    <a:p>
                      <a:endParaRPr lang="nl-B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BE" sz="16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&lt;script&gt;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 …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&lt;/script&gt;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&lt;/body&gt;</a:t>
                      </a:r>
                    </a:p>
                    <a:p>
                      <a:r>
                        <a:rPr lang="nl-B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60659"/>
                  </a:ext>
                </a:extLst>
              </a:tr>
            </a:tbl>
          </a:graphicData>
        </a:graphic>
      </p:graphicFrame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967D0090-39DC-49E1-9E46-7633F20D9C3F}"/>
              </a:ext>
            </a:extLst>
          </p:cNvPr>
          <p:cNvSpPr/>
          <p:nvPr/>
        </p:nvSpPr>
        <p:spPr>
          <a:xfrm>
            <a:off x="7644172" y="1988840"/>
            <a:ext cx="3435160" cy="1800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Je kan code opnemen in &lt;script&gt;&lt;/script&gt; tags.</a:t>
            </a:r>
          </a:p>
          <a:p>
            <a:pPr algn="ctr"/>
            <a:endParaRPr lang="nl-BE" dirty="0"/>
          </a:p>
          <a:p>
            <a:pPr algn="ctr"/>
            <a:r>
              <a:rPr lang="nl-BE" b="1" dirty="0"/>
              <a:t>Tip</a:t>
            </a:r>
            <a:r>
              <a:rPr lang="nl-BE" dirty="0"/>
              <a:t>: enkel voor 1</a:t>
            </a:r>
            <a:r>
              <a:rPr lang="nl-BE" baseline="30000" dirty="0"/>
              <a:t>e</a:t>
            </a:r>
            <a:r>
              <a:rPr lang="nl-BE" dirty="0"/>
              <a:t> versie, klad, testen, …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50E6493C-ACE4-4B6A-8312-BD0330EAB0C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287688" y="2888940"/>
            <a:ext cx="4356484" cy="216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52F0CD41-CFB1-4765-B489-34661D41938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79676" y="2888940"/>
            <a:ext cx="4464496" cy="1944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78956F74-B879-48F9-B516-C822968E5EBD}"/>
              </a:ext>
            </a:extLst>
          </p:cNvPr>
          <p:cNvSpPr/>
          <p:nvPr/>
        </p:nvSpPr>
        <p:spPr>
          <a:xfrm>
            <a:off x="7637847" y="4103075"/>
            <a:ext cx="3435159" cy="1800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In ‘event’ attributen</a:t>
            </a:r>
          </a:p>
          <a:p>
            <a:pPr algn="ctr"/>
            <a:endParaRPr lang="nl-BE" dirty="0"/>
          </a:p>
          <a:p>
            <a:pPr algn="ctr"/>
            <a:r>
              <a:rPr lang="nl-BE" b="1" dirty="0"/>
              <a:t>Tip</a:t>
            </a:r>
            <a:r>
              <a:rPr lang="nl-BE" dirty="0"/>
              <a:t>: gebruik </a:t>
            </a:r>
            <a:r>
              <a:rPr lang="nl-BE" dirty="0" err="1"/>
              <a:t>addEventListener</a:t>
            </a:r>
            <a:r>
              <a:rPr lang="nl-BE" dirty="0"/>
              <a:t>()</a:t>
            </a: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A54CFC89-D990-417E-A2BA-6B2AF2A3E927}"/>
              </a:ext>
            </a:extLst>
          </p:cNvPr>
          <p:cNvCxnSpPr>
            <a:cxnSpLocks/>
          </p:cNvCxnSpPr>
          <p:nvPr/>
        </p:nvCxnSpPr>
        <p:spPr>
          <a:xfrm flipH="1" flipV="1">
            <a:off x="5339916" y="4257092"/>
            <a:ext cx="2297932" cy="746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14AF38B2-2EA7-474D-9BF0-B541C1F32656}"/>
              </a:ext>
            </a:extLst>
          </p:cNvPr>
          <p:cNvSpPr/>
          <p:nvPr/>
        </p:nvSpPr>
        <p:spPr>
          <a:xfrm>
            <a:off x="3755740" y="5532803"/>
            <a:ext cx="3528392" cy="103925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Probeer de hoeveelheid </a:t>
            </a:r>
            <a:r>
              <a:rPr lang="nl-BE" dirty="0" err="1"/>
              <a:t>JavaScript</a:t>
            </a:r>
            <a:r>
              <a:rPr lang="nl-BE" dirty="0"/>
              <a:t> in een HTML document te beperken.</a:t>
            </a:r>
          </a:p>
        </p:txBody>
      </p:sp>
    </p:spTree>
    <p:extLst>
      <p:ext uri="{BB962C8B-B14F-4D97-AF65-F5344CB8AC3E}">
        <p14:creationId xmlns:p14="http://schemas.microsoft.com/office/powerpoint/2010/main" val="30256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8B7EE-DCCF-47C6-8260-5C1C8AFF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Locatie van </a:t>
            </a:r>
            <a:r>
              <a:rPr lang="nl-BE" dirty="0" err="1"/>
              <a:t>JavaScript</a:t>
            </a:r>
            <a:r>
              <a:rPr lang="nl-BE" dirty="0"/>
              <a:t> – </a:t>
            </a:r>
            <a:br>
              <a:rPr lang="nl-BE" dirty="0"/>
            </a:br>
            <a:r>
              <a:rPr lang="nl-BE" dirty="0" err="1"/>
              <a:t>External</a:t>
            </a:r>
            <a:endParaRPr lang="nl-BE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12889A1-DB1A-45C6-BB13-EE6D4FD51353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060848"/>
          <a:ext cx="508690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6908">
                  <a:extLst>
                    <a:ext uri="{9D8B030D-6E8A-4147-A177-3AD203B41FA5}">
                      <a16:colId xmlns:a16="http://schemas.microsoft.com/office/drawing/2014/main" val="362978988"/>
                    </a:ext>
                  </a:extLst>
                </a:gridCol>
              </a:tblGrid>
              <a:tr h="3204356">
                <a:tc>
                  <a:txBody>
                    <a:bodyPr/>
                    <a:lstStyle/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endParaRPr lang="nl-B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&lt;html lang="en"&gt;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&lt;!-- Hier komt ‘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behavior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--&gt;</a:t>
                      </a:r>
                      <a:endParaRPr lang="nl-B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&lt;script </a:t>
                      </a:r>
                      <a:r>
                        <a:rPr lang="nl-BE" sz="18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=“file1.js”&gt;&lt;/script&gt;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&lt;body&gt;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&lt;!-- Hier komt 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behavior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--&gt;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&lt;script </a:t>
                      </a:r>
                      <a:r>
                        <a:rPr lang="nl-BE" sz="18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=“file2.js”&gt;&lt;/script&gt;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&lt;script </a:t>
                      </a:r>
                      <a:r>
                        <a:rPr lang="nl-BE" sz="18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=“file3.js”&gt;&lt;/script&gt;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&lt;script </a:t>
                      </a:r>
                      <a:r>
                        <a:rPr lang="nl-BE" sz="18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=“file4.js”&gt;&lt;/script&gt;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&lt;script </a:t>
                      </a:r>
                      <a:r>
                        <a:rPr lang="nl-BE" sz="18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nl-BE" sz="18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=“…”&gt;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&lt;/body&gt;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60659"/>
                  </a:ext>
                </a:extLst>
              </a:tr>
            </a:tbl>
          </a:graphicData>
        </a:graphic>
      </p:graphicFrame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06C08185-A5C1-4C06-B39B-E7BC0040219C}"/>
              </a:ext>
            </a:extLst>
          </p:cNvPr>
          <p:cNvSpPr/>
          <p:nvPr/>
        </p:nvSpPr>
        <p:spPr>
          <a:xfrm>
            <a:off x="7796572" y="1772816"/>
            <a:ext cx="3291638" cy="41044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Dit is al veel beter:</a:t>
            </a:r>
          </a:p>
          <a:p>
            <a:pPr algn="ctr"/>
            <a:endParaRPr lang="nl-BE" dirty="0"/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Code organisatie op basis van </a:t>
            </a:r>
            <a:r>
              <a:rPr lang="nl-BE" dirty="0" err="1"/>
              <a:t>verantwoordelijk-heden</a:t>
            </a:r>
            <a:endParaRPr lang="nl-BE" dirty="0"/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Bij wijzigen van één onderdeel moet browser maar één file bijwerken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Teamwork/VCS: opdelen van code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…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053294CA-08E6-401E-BC9C-F0A85FCE57BB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411924" y="3609020"/>
            <a:ext cx="2384648" cy="216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6F13A155-2DF1-469B-AA1C-E72F33E0BB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483932" y="3825044"/>
            <a:ext cx="2312640" cy="1224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2F49710D-3BF0-4FC8-BF35-D3F093AD087A}"/>
              </a:ext>
            </a:extLst>
          </p:cNvPr>
          <p:cNvSpPr/>
          <p:nvPr/>
        </p:nvSpPr>
        <p:spPr>
          <a:xfrm>
            <a:off x="6525574" y="5537032"/>
            <a:ext cx="3528392" cy="103925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Maar dit zou kunnen leiden tot </a:t>
            </a:r>
            <a:r>
              <a:rPr lang="nl-BE" b="1" u="sng" dirty="0"/>
              <a:t>honderden</a:t>
            </a:r>
            <a:r>
              <a:rPr lang="nl-BE" dirty="0"/>
              <a:t> script tags.</a:t>
            </a:r>
          </a:p>
        </p:txBody>
      </p:sp>
    </p:spTree>
    <p:extLst>
      <p:ext uri="{BB962C8B-B14F-4D97-AF65-F5344CB8AC3E}">
        <p14:creationId xmlns:p14="http://schemas.microsoft.com/office/powerpoint/2010/main" val="199880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4FD9F-0395-4C24-B72F-D375AC26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JavaScript</a:t>
            </a:r>
            <a:r>
              <a:rPr lang="nl-BE" dirty="0"/>
              <a:t> – </a:t>
            </a:r>
            <a:br>
              <a:rPr lang="nl-BE" dirty="0"/>
            </a:br>
            <a:r>
              <a:rPr lang="nl-BE" dirty="0"/>
              <a:t>Bundelen van .</a:t>
            </a:r>
            <a:r>
              <a:rPr lang="nl-BE" dirty="0" err="1"/>
              <a:t>js</a:t>
            </a:r>
            <a:r>
              <a:rPr lang="nl-BE" dirty="0"/>
              <a:t> bestanden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7250E6-3174-4D4E-896F-221C599E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8625506" cy="4242154"/>
          </a:xfrm>
        </p:spPr>
        <p:txBody>
          <a:bodyPr>
            <a:normAutofit/>
          </a:bodyPr>
          <a:lstStyle/>
          <a:p>
            <a:r>
              <a:rPr lang="nl-BE" dirty="0"/>
              <a:t>Dankzij de </a:t>
            </a:r>
            <a:r>
              <a:rPr lang="nl-BE" dirty="0" err="1"/>
              <a:t>frontend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pipeline kan je  bundelen naar</a:t>
            </a:r>
          </a:p>
          <a:p>
            <a:pPr lvl="1"/>
            <a:r>
              <a:rPr lang="nl-BE" dirty="0"/>
              <a:t>Een </a:t>
            </a:r>
            <a:r>
              <a:rPr lang="nl-BE" b="1" dirty="0"/>
              <a:t>beperkt</a:t>
            </a:r>
            <a:r>
              <a:rPr lang="nl-BE" dirty="0"/>
              <a:t>  aantal </a:t>
            </a:r>
          </a:p>
          <a:p>
            <a:pPr marL="457200" lvl="1" indent="0">
              <a:buNone/>
            </a:pPr>
            <a:r>
              <a:rPr lang="nl-BE" dirty="0"/>
              <a:t>    .</a:t>
            </a:r>
            <a:r>
              <a:rPr lang="nl-BE" dirty="0" err="1"/>
              <a:t>js</a:t>
            </a:r>
            <a:r>
              <a:rPr lang="nl-BE" dirty="0"/>
              <a:t> files</a:t>
            </a:r>
          </a:p>
          <a:p>
            <a:r>
              <a:rPr lang="nl-BE" dirty="0"/>
              <a:t>Optimaal voor</a:t>
            </a:r>
          </a:p>
          <a:p>
            <a:pPr lvl="1"/>
            <a:r>
              <a:rPr lang="nl-BE" dirty="0"/>
              <a:t>Ontwikkeling</a:t>
            </a:r>
          </a:p>
          <a:p>
            <a:pPr lvl="2"/>
            <a:r>
              <a:rPr lang="nl-BE" dirty="0"/>
              <a:t>je code is mooi opgesplitst in verschillende bestanden.</a:t>
            </a:r>
          </a:p>
          <a:p>
            <a:pPr lvl="2"/>
            <a:r>
              <a:rPr lang="nl-BE" dirty="0"/>
              <a:t>Je moet niet constant je .html document bijwerken</a:t>
            </a:r>
          </a:p>
          <a:p>
            <a:pPr lvl="1"/>
            <a:r>
              <a:rPr lang="nl-BE" dirty="0" err="1"/>
              <a:t>Performantie</a:t>
            </a:r>
            <a:endParaRPr lang="nl-BE" dirty="0"/>
          </a:p>
          <a:p>
            <a:pPr lvl="2"/>
            <a:r>
              <a:rPr lang="nl-BE" dirty="0"/>
              <a:t>Browser moet maar een paar bestanden downloaden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8CE07AC-96E1-4693-97A5-327E8E1A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46534"/>
            <a:ext cx="3771215" cy="1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74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E38E-C918-42CA-81CE-EDE9B2AE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Debuggen:  .map files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4CEDE2-9801-44E9-AABE-9E2904E36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Bij transformatie van input assets</a:t>
            </a:r>
          </a:p>
          <a:p>
            <a:pPr lvl="1"/>
            <a:r>
              <a:rPr lang="nl-BE" dirty="0"/>
              <a:t>Kan je ook een .map file laten genereren</a:t>
            </a:r>
          </a:p>
          <a:p>
            <a:r>
              <a:rPr lang="nl-BE" dirty="0"/>
              <a:t>Map files zijn handig bij het debuggen in je browser</a:t>
            </a:r>
          </a:p>
          <a:p>
            <a:pPr lvl="1"/>
            <a:r>
              <a:rPr lang="nl-BE" dirty="0"/>
              <a:t>Je ziet de inhoud van .</a:t>
            </a:r>
            <a:r>
              <a:rPr lang="nl-BE" dirty="0" err="1"/>
              <a:t>js</a:t>
            </a:r>
            <a:r>
              <a:rPr lang="nl-BE" dirty="0"/>
              <a:t>/.</a:t>
            </a:r>
            <a:r>
              <a:rPr lang="nl-BE" dirty="0" err="1"/>
              <a:t>scss</a:t>
            </a:r>
            <a:r>
              <a:rPr lang="nl-BE" dirty="0"/>
              <a:t>/… bestand</a:t>
            </a:r>
          </a:p>
          <a:p>
            <a:pPr lvl="1"/>
            <a:r>
              <a:rPr lang="nl-BE" dirty="0"/>
              <a:t>Maar onderliggend wordt natuurlijk wel de CSS gebruikt</a:t>
            </a:r>
          </a:p>
          <a:p>
            <a:pPr lvl="1"/>
            <a:r>
              <a:rPr lang="nl-BE" dirty="0"/>
              <a:t>.map files zorgen dus voor een ‘</a:t>
            </a:r>
            <a:r>
              <a:rPr lang="nl-BE" dirty="0" err="1"/>
              <a:t>mapping</a:t>
            </a:r>
            <a:r>
              <a:rPr lang="nl-BE" dirty="0"/>
              <a:t>’</a:t>
            </a:r>
          </a:p>
          <a:p>
            <a:pPr lvl="2"/>
            <a:r>
              <a:rPr lang="nl-BE" dirty="0"/>
              <a:t>Meestal laat je die weg in de </a:t>
            </a:r>
            <a:r>
              <a:rPr lang="nl-BE" b="1" dirty="0"/>
              <a:t>productie</a:t>
            </a:r>
            <a:r>
              <a:rPr lang="nl-BE" dirty="0"/>
              <a:t> omgeving</a:t>
            </a:r>
          </a:p>
          <a:p>
            <a:r>
              <a:rPr lang="nl-BE" dirty="0"/>
              <a:t>Browser proberen deze automatisch te downloaden </a:t>
            </a:r>
          </a:p>
          <a:p>
            <a:pPr lvl="1"/>
            <a:r>
              <a:rPr lang="nl-BE" dirty="0"/>
              <a:t>Wanneer je </a:t>
            </a:r>
            <a:r>
              <a:rPr lang="nl-BE" dirty="0" err="1"/>
              <a:t>developer</a:t>
            </a:r>
            <a:r>
              <a:rPr lang="nl-BE" dirty="0"/>
              <a:t> tools opent</a:t>
            </a:r>
          </a:p>
          <a:p>
            <a:r>
              <a:rPr lang="nl-BE" dirty="0"/>
              <a:t>In webpack.config.js:</a:t>
            </a:r>
          </a:p>
          <a:p>
            <a:pPr lvl="1"/>
            <a:r>
              <a:rPr lang="nl-BE" b="1" dirty="0">
                <a:hlinkClick r:id="rId3"/>
              </a:rPr>
              <a:t>devtool</a:t>
            </a:r>
            <a:r>
              <a:rPr lang="nl-BE" dirty="0"/>
              <a:t> setting</a:t>
            </a:r>
          </a:p>
        </p:txBody>
      </p:sp>
      <p:pic>
        <p:nvPicPr>
          <p:cNvPr id="4" name="Picture 2" descr="Image result for tip transparent">
            <a:extLst>
              <a:ext uri="{FF2B5EF4-FFF2-40B4-BE49-F238E27FC236}">
                <a16:creationId xmlns:a16="http://schemas.microsoft.com/office/drawing/2014/main" id="{E842787B-2776-493C-BA13-C3514C60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0" y="243152"/>
            <a:ext cx="1286893" cy="12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55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2F84C-1995-475F-90EF-8D438922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3200" dirty="0"/>
              <a:t>Plaats &lt;script&gt; tags onderaan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0B426E-8999-4662-836B-E9B40437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BE" dirty="0"/>
              <a:t>Waarom</a:t>
            </a:r>
          </a:p>
          <a:p>
            <a:pPr lvl="1"/>
            <a:r>
              <a:rPr lang="nl-BE" dirty="0"/>
              <a:t>Een browser leest een pagina sequentieel van boven tot onder</a:t>
            </a:r>
          </a:p>
          <a:p>
            <a:pPr lvl="1"/>
            <a:r>
              <a:rPr lang="nl-BE" dirty="0"/>
              <a:t>Wanneer een &lt;script&gt;&lt;/script&gt; tag wordt tegengekomen:</a:t>
            </a:r>
          </a:p>
          <a:p>
            <a:pPr lvl="2"/>
            <a:r>
              <a:rPr lang="nl-BE" dirty="0"/>
              <a:t>Browser haalt het .</a:t>
            </a:r>
            <a:r>
              <a:rPr lang="nl-BE" dirty="0" err="1"/>
              <a:t>js</a:t>
            </a:r>
            <a:r>
              <a:rPr lang="nl-BE" dirty="0"/>
              <a:t> bestand af</a:t>
            </a:r>
          </a:p>
          <a:p>
            <a:pPr lvl="2"/>
            <a:r>
              <a:rPr lang="nl-BE" dirty="0"/>
              <a:t>Vervolgens start de </a:t>
            </a:r>
            <a:r>
              <a:rPr lang="nl-BE" dirty="0" err="1"/>
              <a:t>parsing</a:t>
            </a:r>
            <a:r>
              <a:rPr lang="nl-BE" dirty="0"/>
              <a:t> &amp; compilatie</a:t>
            </a:r>
          </a:p>
          <a:p>
            <a:pPr lvl="2"/>
            <a:r>
              <a:rPr lang="nl-BE" dirty="0"/>
              <a:t>En dan wordt het uitgevoerd</a:t>
            </a:r>
          </a:p>
          <a:p>
            <a:pPr lvl="1"/>
            <a:r>
              <a:rPr lang="nl-BE" dirty="0"/>
              <a:t>Tot die tijd ziet een gebruiker nog geen inhoud</a:t>
            </a:r>
          </a:p>
          <a:p>
            <a:r>
              <a:rPr lang="nl-BE" dirty="0"/>
              <a:t>Guideline</a:t>
            </a:r>
          </a:p>
          <a:p>
            <a:pPr lvl="1"/>
            <a:r>
              <a:rPr lang="nl-BE" dirty="0"/>
              <a:t>Framework JS </a:t>
            </a:r>
            <a:r>
              <a:rPr lang="nl-BE" dirty="0" err="1"/>
              <a:t>libraries</a:t>
            </a:r>
            <a:r>
              <a:rPr lang="nl-BE" dirty="0"/>
              <a:t> plaats je soms in </a:t>
            </a:r>
            <a:r>
              <a:rPr lang="nl-BE" b="1" dirty="0"/>
              <a:t>&lt;</a:t>
            </a:r>
            <a:r>
              <a:rPr lang="nl-BE" b="1" dirty="0" err="1"/>
              <a:t>head</a:t>
            </a:r>
            <a:r>
              <a:rPr lang="nl-BE" b="1" dirty="0"/>
              <a:t>&gt;</a:t>
            </a:r>
          </a:p>
          <a:p>
            <a:pPr lvl="1"/>
            <a:r>
              <a:rPr lang="nl-BE" dirty="0"/>
              <a:t>Eigen code onderaan, net boven afsluitende </a:t>
            </a:r>
            <a:r>
              <a:rPr lang="nl-BE" b="1" dirty="0"/>
              <a:t>&lt;/body&gt; </a:t>
            </a:r>
            <a:r>
              <a:rPr lang="nl-BE" dirty="0"/>
              <a:t>tag</a:t>
            </a:r>
          </a:p>
          <a:p>
            <a:pPr>
              <a:buFont typeface="Arial" charset="2"/>
              <a:buChar char="•"/>
            </a:pPr>
            <a:r>
              <a:rPr lang="nl-BE" dirty="0">
                <a:ea typeface="Tahoma"/>
                <a:cs typeface="Tahoma"/>
              </a:rPr>
              <a:t>… maar minder 'nodig' als je gebruik maakt van </a:t>
            </a:r>
            <a:r>
              <a:rPr lang="nl-BE" dirty="0" err="1">
                <a:ea typeface="Tahoma"/>
                <a:cs typeface="Tahoma"/>
              </a:rPr>
              <a:t>defer</a:t>
            </a:r>
            <a:r>
              <a:rPr lang="nl-BE" dirty="0">
                <a:ea typeface="Tahoma"/>
                <a:cs typeface="Tahoma"/>
              </a:rPr>
              <a:t> of </a:t>
            </a:r>
            <a:r>
              <a:rPr lang="nl-BE" dirty="0" err="1">
                <a:ea typeface="Tahoma"/>
                <a:cs typeface="Tahoma"/>
              </a:rPr>
              <a:t>async</a:t>
            </a:r>
            <a:r>
              <a:rPr lang="nl-BE" dirty="0">
                <a:ea typeface="Tahoma"/>
                <a:cs typeface="Tahoma"/>
              </a:rPr>
              <a:t> attributen op je script tags</a:t>
            </a:r>
          </a:p>
          <a:p>
            <a:pPr lvl="1"/>
            <a:r>
              <a:rPr lang="nl-BE" dirty="0">
                <a:ea typeface="Tahoma"/>
                <a:cs typeface="Tahoma"/>
              </a:rPr>
              <a:t>Komt later nog aan bod</a:t>
            </a:r>
          </a:p>
        </p:txBody>
      </p:sp>
      <p:pic>
        <p:nvPicPr>
          <p:cNvPr id="4" name="Picture 2" descr="Image result for tip transparent">
            <a:extLst>
              <a:ext uri="{FF2B5EF4-FFF2-40B4-BE49-F238E27FC236}">
                <a16:creationId xmlns:a16="http://schemas.microsoft.com/office/drawing/2014/main" id="{4995A756-2E1F-4400-B8D2-A1EAAC22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0" y="243152"/>
            <a:ext cx="1286893" cy="12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48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B8CF0-F317-49CF-BA6C-4203224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Workshop</a:t>
            </a:r>
            <a:r>
              <a:rPr lang="nl-BE" dirty="0"/>
              <a:t> – </a:t>
            </a:r>
            <a:br>
              <a:rPr lang="nl-BE" dirty="0"/>
            </a:br>
            <a:r>
              <a:rPr lang="nl-BE" dirty="0"/>
              <a:t>Bundelen van .js bestanden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81BDE4-9436-4589-8C7B-8B57C39E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Voeg een </a:t>
            </a:r>
            <a:r>
              <a:rPr lang="nl-BE" b="1" dirty="0"/>
              <a:t>Workshop-JSBundling</a:t>
            </a:r>
            <a:r>
              <a:rPr lang="nl-BE" dirty="0"/>
              <a:t> project of directory toe</a:t>
            </a:r>
          </a:p>
          <a:p>
            <a:pPr lvl="1"/>
            <a:r>
              <a:rPr lang="nl-BE" dirty="0"/>
              <a:t>Configureer je project/directory voor het serven van static files via ASP.NET Core of Node met Express</a:t>
            </a:r>
          </a:p>
          <a:p>
            <a:r>
              <a:rPr lang="nl-BE" dirty="0"/>
              <a:t>Maak een \wwwroot directory met daarin:</a:t>
            </a:r>
          </a:p>
          <a:p>
            <a:pPr lvl="1"/>
            <a:r>
              <a:rPr lang="nl-BE" b="1" dirty="0"/>
              <a:t>index.html </a:t>
            </a:r>
            <a:r>
              <a:rPr lang="nl-BE" dirty="0"/>
              <a:t>(lege template)</a:t>
            </a:r>
          </a:p>
          <a:p>
            <a:r>
              <a:rPr lang="nl-BE" dirty="0"/>
              <a:t>Plaats in \ een </a:t>
            </a:r>
            <a:r>
              <a:rPr lang="nl-BE" b="1" dirty="0"/>
              <a:t>package.json </a:t>
            </a:r>
            <a:r>
              <a:rPr lang="nl-BE" dirty="0"/>
              <a:t>bestand</a:t>
            </a:r>
          </a:p>
          <a:p>
            <a:r>
              <a:rPr lang="nl-BE" dirty="0"/>
              <a:t>Installeer lokaal in je project</a:t>
            </a:r>
          </a:p>
          <a:p>
            <a:pPr lvl="1"/>
            <a:r>
              <a:rPr lang="nl-BE" dirty="0" err="1"/>
              <a:t>Webpack</a:t>
            </a:r>
            <a:r>
              <a:rPr lang="nl-BE" dirty="0"/>
              <a:t> en </a:t>
            </a:r>
            <a:r>
              <a:rPr lang="nl-BE" dirty="0" err="1"/>
              <a:t>webpack</a:t>
            </a:r>
            <a:r>
              <a:rPr lang="nl-BE" dirty="0"/>
              <a:t>-cli via npm op de </a:t>
            </a:r>
            <a:r>
              <a:rPr lang="nl-BE" dirty="0" err="1"/>
              <a:t>command</a:t>
            </a:r>
            <a:r>
              <a:rPr lang="nl-BE" dirty="0"/>
              <a:t> line (--save-</a:t>
            </a:r>
            <a:r>
              <a:rPr lang="nl-BE" dirty="0" err="1"/>
              <a:t>dev</a:t>
            </a:r>
            <a:r>
              <a:rPr lang="nl-BE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4302773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B8CF0-F317-49CF-BA6C-42032241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</a:t>
            </a:r>
            <a:r>
              <a:rPr lang="nl-BE" dirty="0"/>
              <a:t>– </a:t>
            </a:r>
            <a:br>
              <a:rPr lang="nl-BE" dirty="0"/>
            </a:br>
            <a:r>
              <a:rPr lang="nl-BE" dirty="0"/>
              <a:t>Bundelen van .</a:t>
            </a:r>
            <a:r>
              <a:rPr lang="nl-BE" dirty="0" err="1"/>
              <a:t>js</a:t>
            </a:r>
            <a:r>
              <a:rPr lang="nl-BE" dirty="0"/>
              <a:t> bestanden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81BDE4-9436-4589-8C7B-8B57C39E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Maak een folder </a:t>
            </a:r>
            <a:r>
              <a:rPr lang="nl-BE" b="1" dirty="0"/>
              <a:t>/</a:t>
            </a:r>
            <a:r>
              <a:rPr lang="nl-BE" b="1" dirty="0" err="1"/>
              <a:t>src</a:t>
            </a:r>
            <a:r>
              <a:rPr lang="nl-BE" dirty="0"/>
              <a:t> aan </a:t>
            </a:r>
          </a:p>
          <a:p>
            <a:pPr lvl="1"/>
            <a:r>
              <a:rPr lang="nl-BE" dirty="0"/>
              <a:t>Plaats hierin een index.js bestand</a:t>
            </a:r>
          </a:p>
          <a:p>
            <a:pPr lvl="1"/>
            <a:r>
              <a:rPr lang="nl-BE" dirty="0"/>
              <a:t>Voeg nog 3 bestanden toe, vb. file1.js, file2.js en file3.js. </a:t>
            </a:r>
          </a:p>
          <a:p>
            <a:pPr lvl="1"/>
            <a:r>
              <a:rPr lang="nl-BE" dirty="0"/>
              <a:t>In elk van die 3 bestanden doe je een </a:t>
            </a:r>
            <a:r>
              <a:rPr lang="nl-BE" b="1" dirty="0"/>
              <a:t>console.log(“</a:t>
            </a:r>
            <a:r>
              <a:rPr lang="nl-BE" b="1" dirty="0" err="1"/>
              <a:t>Hello</a:t>
            </a:r>
            <a:r>
              <a:rPr lang="nl-BE" b="1" dirty="0"/>
              <a:t> </a:t>
            </a:r>
            <a:r>
              <a:rPr lang="nl-BE" b="1" dirty="0" err="1"/>
              <a:t>from</a:t>
            </a:r>
            <a:r>
              <a:rPr lang="nl-BE" b="1" dirty="0"/>
              <a:t> file{1|2|3}”);</a:t>
            </a:r>
          </a:p>
          <a:p>
            <a:pPr lvl="1"/>
            <a:r>
              <a:rPr lang="nl-BE" dirty="0"/>
              <a:t>Importeer in index.js die 3 bestanden, </a:t>
            </a:r>
            <a:r>
              <a:rPr lang="nl-BE" dirty="0" err="1"/>
              <a:t>vb</a:t>
            </a:r>
            <a:r>
              <a:rPr lang="nl-BE" dirty="0"/>
              <a:t> </a:t>
            </a:r>
            <a:r>
              <a:rPr lang="nl-B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“./file1”;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/>
              <a:t>Voeg een webpack.config.js bestand toe</a:t>
            </a:r>
          </a:p>
          <a:p>
            <a:pPr lvl="1"/>
            <a:r>
              <a:rPr lang="nl-BE" dirty="0"/>
              <a:t>Entry en Modules mag je leeglaten.</a:t>
            </a:r>
          </a:p>
          <a:p>
            <a:pPr lvl="1"/>
            <a:r>
              <a:rPr lang="nl-BE" dirty="0"/>
              <a:t>Maar zorg wel voor de volgende output: ./</a:t>
            </a:r>
            <a:r>
              <a:rPr lang="nl-BE" dirty="0" err="1"/>
              <a:t>wwwroot</a:t>
            </a:r>
            <a:r>
              <a:rPr lang="nl-BE" dirty="0"/>
              <a:t>/main.js</a:t>
            </a:r>
          </a:p>
          <a:p>
            <a:r>
              <a:rPr lang="nl-BE" dirty="0"/>
              <a:t>Voeg een script tag toe in index.html naar main.js</a:t>
            </a:r>
          </a:p>
          <a:p>
            <a:r>
              <a:rPr lang="nl-BE" dirty="0"/>
              <a:t>Open een console en voer </a:t>
            </a:r>
            <a:r>
              <a:rPr lang="nl-BE" b="1" dirty="0" err="1"/>
              <a:t>webpack</a:t>
            </a:r>
            <a:r>
              <a:rPr lang="nl-BE" dirty="0"/>
              <a:t> uit</a:t>
            </a:r>
          </a:p>
          <a:p>
            <a:r>
              <a:rPr lang="nl-BE" dirty="0"/>
              <a:t>F5!</a:t>
            </a:r>
          </a:p>
          <a:p>
            <a:pPr lvl="1"/>
            <a:r>
              <a:rPr lang="nl-BE" dirty="0"/>
              <a:t>Wat zie je op de </a:t>
            </a:r>
            <a:r>
              <a:rPr lang="nl-BE" dirty="0" err="1"/>
              <a:t>JavaScript</a:t>
            </a:r>
            <a:r>
              <a:rPr lang="nl-BE" dirty="0"/>
              <a:t> console?</a:t>
            </a:r>
          </a:p>
        </p:txBody>
      </p:sp>
    </p:spTree>
    <p:extLst>
      <p:ext uri="{BB962C8B-B14F-4D97-AF65-F5344CB8AC3E}">
        <p14:creationId xmlns:p14="http://schemas.microsoft.com/office/powerpoint/2010/main" val="7382885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E1F2F6-B5B7-4767-BD17-1FB72450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Ok, relax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820E06-063D-4FAF-8562-B9548306E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Onze </a:t>
            </a:r>
            <a:r>
              <a:rPr lang="nl-BE" b="1" dirty="0" err="1"/>
              <a:t>frontend</a:t>
            </a:r>
            <a:r>
              <a:rPr lang="nl-BE" b="1" dirty="0"/>
              <a:t> </a:t>
            </a:r>
            <a:r>
              <a:rPr lang="nl-BE" b="1" dirty="0" err="1"/>
              <a:t>build</a:t>
            </a:r>
            <a:r>
              <a:rPr lang="nl-BE" b="1" dirty="0"/>
              <a:t> pipeline</a:t>
            </a:r>
            <a:r>
              <a:rPr lang="nl-BE" dirty="0"/>
              <a:t> is klaar voor de eerste stappen in de </a:t>
            </a:r>
            <a:r>
              <a:rPr lang="nl-BE" dirty="0" err="1"/>
              <a:t>JavaScript</a:t>
            </a:r>
            <a:r>
              <a:rPr lang="nl-BE" dirty="0"/>
              <a:t> wereld</a:t>
            </a:r>
          </a:p>
        </p:txBody>
      </p:sp>
      <p:pic>
        <p:nvPicPr>
          <p:cNvPr id="4098" name="Picture 2" descr="Image result for relax">
            <a:extLst>
              <a:ext uri="{FF2B5EF4-FFF2-40B4-BE49-F238E27FC236}">
                <a16:creationId xmlns:a16="http://schemas.microsoft.com/office/drawing/2014/main" id="{9AA87EFC-A275-4845-8FF0-F1448AF3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068960"/>
            <a:ext cx="6048164" cy="293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207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CCC28-D22E-47ED-A85F-425191AB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126859-7859-4C8F-8544-B43112E82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Zie oefeningen document</a:t>
            </a:r>
            <a:endParaRPr lang="en-US" dirty="0"/>
          </a:p>
          <a:p>
            <a:pPr lvl="1"/>
            <a:r>
              <a:rPr lang="nl-BE" dirty="0">
                <a:ea typeface="Tahoma"/>
                <a:cs typeface="Tahoma"/>
              </a:rPr>
              <a:t>JavaScript bundling</a:t>
            </a:r>
          </a:p>
          <a:p>
            <a:pPr lvl="1"/>
            <a:r>
              <a:rPr lang="nl-BE" dirty="0">
                <a:ea typeface="Tahoma"/>
                <a:cs typeface="Tahoma"/>
              </a:rPr>
              <a:t>Omzetten van ES6 naar ES5</a:t>
            </a:r>
          </a:p>
          <a:p>
            <a:endParaRPr lang="nl-BE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6934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82552-E869-4F68-8161-2E2950FC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“CSS in a slide"</a:t>
            </a:r>
            <a:br>
              <a:rPr lang="nl-BE" dirty="0"/>
            </a:br>
            <a:r>
              <a:rPr lang="nl-BE" dirty="0"/>
              <a:t>(zie </a:t>
            </a:r>
            <a:r>
              <a:rPr lang="nl-BE" b="1" dirty="0"/>
              <a:t>Front end basis</a:t>
            </a:r>
            <a:r>
              <a:rPr lang="nl-BE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1A0DC-8867-4910-AE30-C821D725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err="1"/>
              <a:t>Selector</a:t>
            </a:r>
            <a:r>
              <a:rPr lang="nl-BE" dirty="0"/>
              <a:t> en </a:t>
            </a:r>
            <a:r>
              <a:rPr lang="nl-BE" dirty="0" err="1"/>
              <a:t>properties</a:t>
            </a:r>
            <a:endParaRPr lang="nl-BE" dirty="0"/>
          </a:p>
          <a:p>
            <a:pPr lvl="1"/>
            <a:r>
              <a:rPr lang="nl-BE" dirty="0"/>
              <a:t>Type, Class, ID, </a:t>
            </a:r>
            <a:r>
              <a:rPr lang="nl-BE" dirty="0" err="1"/>
              <a:t>Relational</a:t>
            </a:r>
            <a:r>
              <a:rPr lang="nl-BE" dirty="0"/>
              <a:t>, </a:t>
            </a:r>
            <a:r>
              <a:rPr lang="nl-BE" dirty="0" err="1"/>
              <a:t>Attributes</a:t>
            </a:r>
            <a:r>
              <a:rPr lang="nl-BE" dirty="0"/>
              <a:t>, Pseudo-class (+ </a:t>
            </a:r>
            <a:r>
              <a:rPr lang="nl-BE" dirty="0" err="1"/>
              <a:t>structural</a:t>
            </a:r>
            <a:r>
              <a:rPr lang="nl-BE" dirty="0"/>
              <a:t>), Pseudo-</a:t>
            </a:r>
            <a:r>
              <a:rPr lang="nl-BE" dirty="0" err="1"/>
              <a:t>elements</a:t>
            </a:r>
            <a:endParaRPr lang="nl-BE" dirty="0"/>
          </a:p>
          <a:p>
            <a:pPr lvl="1"/>
            <a:r>
              <a:rPr lang="nl-BE" dirty="0" err="1"/>
              <a:t>Selector</a:t>
            </a:r>
            <a:r>
              <a:rPr lang="nl-BE" dirty="0"/>
              <a:t>: komt ook voor bij </a:t>
            </a:r>
            <a:r>
              <a:rPr lang="nl-BE" dirty="0" err="1"/>
              <a:t>jQuery</a:t>
            </a:r>
            <a:r>
              <a:rPr lang="nl-BE" dirty="0"/>
              <a:t>, HTML5 JS</a:t>
            </a:r>
          </a:p>
          <a:p>
            <a:r>
              <a:rPr lang="nl-BE" dirty="0"/>
              <a:t>Media </a:t>
            </a:r>
            <a:r>
              <a:rPr lang="nl-BE" dirty="0" err="1"/>
              <a:t>Queries</a:t>
            </a:r>
            <a:endParaRPr lang="nl-BE" dirty="0"/>
          </a:p>
          <a:p>
            <a:r>
              <a:rPr lang="nl-BE" dirty="0" err="1"/>
              <a:t>Inheritance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Regel: </a:t>
            </a:r>
          </a:p>
          <a:p>
            <a:pPr lvl="2"/>
            <a:r>
              <a:rPr lang="nl-BE" dirty="0" err="1"/>
              <a:t>text-related</a:t>
            </a:r>
            <a:r>
              <a:rPr lang="nl-BE" dirty="0"/>
              <a:t> = </a:t>
            </a:r>
            <a:r>
              <a:rPr lang="nl-BE" dirty="0" err="1"/>
              <a:t>inheritance</a:t>
            </a:r>
            <a:r>
              <a:rPr lang="nl-BE" dirty="0"/>
              <a:t> </a:t>
            </a:r>
          </a:p>
          <a:p>
            <a:pPr lvl="2"/>
            <a:r>
              <a:rPr lang="nl-BE" dirty="0" err="1"/>
              <a:t>layout-related</a:t>
            </a:r>
            <a:r>
              <a:rPr lang="nl-BE" dirty="0"/>
              <a:t> = geen </a:t>
            </a:r>
            <a:r>
              <a:rPr lang="nl-BE" dirty="0" err="1"/>
              <a:t>inheritance</a:t>
            </a:r>
            <a:endParaRPr lang="nl-BE" dirty="0"/>
          </a:p>
          <a:p>
            <a:r>
              <a:rPr lang="nl-BE" dirty="0" err="1"/>
              <a:t>Cascading</a:t>
            </a:r>
            <a:endParaRPr lang="nl-BE" dirty="0"/>
          </a:p>
          <a:p>
            <a:pPr lvl="1"/>
            <a:r>
              <a:rPr lang="nl-BE" dirty="0" err="1"/>
              <a:t>Importance</a:t>
            </a:r>
            <a:endParaRPr lang="nl-BE" dirty="0"/>
          </a:p>
          <a:p>
            <a:pPr lvl="1"/>
            <a:r>
              <a:rPr lang="nl-BE" dirty="0" err="1"/>
              <a:t>Specificity</a:t>
            </a:r>
            <a:endParaRPr lang="nl-BE" dirty="0"/>
          </a:p>
          <a:p>
            <a:r>
              <a:rPr lang="nl-BE" dirty="0"/>
              <a:t>Display, </a:t>
            </a:r>
            <a:r>
              <a:rPr lang="nl-BE" dirty="0" err="1"/>
              <a:t>Position</a:t>
            </a:r>
            <a:r>
              <a:rPr lang="nl-BE" dirty="0"/>
              <a:t> &amp; flow</a:t>
            </a:r>
          </a:p>
        </p:txBody>
      </p:sp>
    </p:spTree>
    <p:extLst>
      <p:ext uri="{BB962C8B-B14F-4D97-AF65-F5344CB8AC3E}">
        <p14:creationId xmlns:p14="http://schemas.microsoft.com/office/powerpoint/2010/main" val="882012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C4C1-EB0B-4371-B228-37C2B0A3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Zelfstudie</a:t>
            </a:r>
            <a:r>
              <a:rPr lang="en-US" dirty="0"/>
              <a:t>, </a:t>
            </a:r>
            <a:r>
              <a:rPr lang="en-US" dirty="0" err="1"/>
              <a:t>oefeningen</a:t>
            </a:r>
            <a:r>
              <a:rPr lang="en-US" dirty="0"/>
              <a:t> &amp; </a:t>
            </a:r>
            <a:r>
              <a:rPr lang="en-US" dirty="0" err="1"/>
              <a:t>opdrachten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F8ECC-1C41-4548-ACC5-53A2A97E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Zelfstudie</a:t>
            </a:r>
            <a:endParaRPr lang="en-US" dirty="0"/>
          </a:p>
          <a:p>
            <a:pPr lvl="1"/>
            <a:r>
              <a:rPr lang="en-US" dirty="0"/>
              <a:t>Neem de W3Schools </a:t>
            </a:r>
            <a:r>
              <a:rPr lang="en-US" b="1" dirty="0">
                <a:hlinkClick r:id="rId2"/>
              </a:rPr>
              <a:t>CSS tutorial</a:t>
            </a:r>
            <a:r>
              <a:rPr lang="en-US" b="1" dirty="0"/>
              <a:t> </a:t>
            </a:r>
            <a:r>
              <a:rPr lang="en-US" dirty="0"/>
              <a:t>door</a:t>
            </a:r>
          </a:p>
          <a:p>
            <a:pPr lvl="1"/>
            <a:r>
              <a:rPr lang="en-US" dirty="0"/>
              <a:t>Neem </a:t>
            </a:r>
            <a:r>
              <a:rPr lang="en-US" dirty="0" err="1"/>
              <a:t>vervolgens</a:t>
            </a:r>
            <a:r>
              <a:rPr lang="en-US" dirty="0"/>
              <a:t> de W3Schools </a:t>
            </a:r>
            <a:r>
              <a:rPr lang="en-US" b="1" dirty="0">
                <a:hlinkClick r:id="rId3"/>
              </a:rPr>
              <a:t>Bootstrap 5 tutorial</a:t>
            </a:r>
            <a:r>
              <a:rPr lang="en-US" b="1" dirty="0"/>
              <a:t> </a:t>
            </a:r>
            <a:r>
              <a:rPr lang="en-US" dirty="0" err="1"/>
              <a:t>volledig</a:t>
            </a:r>
            <a:r>
              <a:rPr lang="en-US" dirty="0"/>
              <a:t> door</a:t>
            </a:r>
          </a:p>
          <a:p>
            <a:pPr lvl="2"/>
            <a:r>
              <a:rPr lang="en-US" dirty="0" err="1"/>
              <a:t>Nadien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eens</a:t>
            </a:r>
            <a:r>
              <a:rPr lang="en-US" dirty="0"/>
              <a:t> door de </a:t>
            </a:r>
            <a:r>
              <a:rPr lang="en-US" dirty="0">
                <a:hlinkClick r:id="rId4"/>
              </a:rPr>
              <a:t>officiële Bootstrap docs</a:t>
            </a:r>
            <a:r>
              <a:rPr lang="en-US" dirty="0"/>
              <a:t> </a:t>
            </a:r>
            <a:r>
              <a:rPr lang="en-US" dirty="0" err="1"/>
              <a:t>grasduinen</a:t>
            </a:r>
            <a:r>
              <a:rPr lang="en-US" dirty="0"/>
              <a:t> om de </a:t>
            </a:r>
            <a:r>
              <a:rPr lang="en-US" dirty="0" err="1"/>
              <a:t>mogelijkheden</a:t>
            </a:r>
            <a:r>
              <a:rPr lang="en-US" dirty="0"/>
              <a:t> van </a:t>
            </a:r>
            <a:r>
              <a:rPr lang="en-US" dirty="0" err="1"/>
              <a:t>dat</a:t>
            </a:r>
            <a:r>
              <a:rPr lang="en-US" dirty="0"/>
              <a:t> framework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leren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.</a:t>
            </a:r>
          </a:p>
          <a:p>
            <a:r>
              <a:rPr lang="en-US" dirty="0" err="1"/>
              <a:t>Oefeningen</a:t>
            </a:r>
            <a:endParaRPr lang="en-US" dirty="0"/>
          </a:p>
          <a:p>
            <a:pPr lvl="1"/>
            <a:r>
              <a:rPr lang="en-US" dirty="0"/>
              <a:t>Maak </a:t>
            </a:r>
            <a:r>
              <a:rPr lang="en-US" dirty="0" err="1"/>
              <a:t>zeker</a:t>
            </a:r>
            <a:r>
              <a:rPr lang="en-US" dirty="0"/>
              <a:t> </a:t>
            </a:r>
            <a:r>
              <a:rPr lang="en-US" dirty="0" err="1"/>
              <a:t>oefeningen</a:t>
            </a:r>
            <a:r>
              <a:rPr lang="en-US" dirty="0"/>
              <a:t> 1, 4 </a:t>
            </a:r>
            <a:r>
              <a:rPr lang="en-US" dirty="0" err="1"/>
              <a:t>en</a:t>
            </a:r>
            <a:r>
              <a:rPr lang="en-US" dirty="0"/>
              <a:t> 6</a:t>
            </a:r>
          </a:p>
          <a:p>
            <a:r>
              <a:rPr lang="en-US" dirty="0" err="1"/>
              <a:t>Opdrachten</a:t>
            </a:r>
            <a:endParaRPr lang="en-US" dirty="0"/>
          </a:p>
          <a:p>
            <a:pPr lvl="1"/>
            <a:r>
              <a:rPr lang="en-US" dirty="0"/>
              <a:t>N.v.t.</a:t>
            </a:r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594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616EE-3D4B-4834-B56A-9A9B3648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pre- en postprocessors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716E7C-CEA5-4132-AC50-50377482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Waarom?</a:t>
            </a:r>
          </a:p>
          <a:p>
            <a:pPr lvl="1"/>
            <a:r>
              <a:rPr lang="nl-BE" dirty="0"/>
              <a:t>Leesbaarheid, </a:t>
            </a:r>
            <a:r>
              <a:rPr lang="nl-BE" dirty="0" err="1"/>
              <a:t>onderhoudbaarheid</a:t>
            </a:r>
            <a:r>
              <a:rPr lang="nl-BE" dirty="0"/>
              <a:t>, …</a:t>
            </a:r>
          </a:p>
          <a:p>
            <a:pPr lvl="1"/>
            <a:r>
              <a:rPr lang="nl-BE" dirty="0"/>
              <a:t>Bijvoorbeeld: </a:t>
            </a:r>
            <a:r>
              <a:rPr lang="nl-BE" dirty="0">
                <a:hlinkClick r:id="rId2"/>
              </a:rPr>
              <a:t>features van SASS</a:t>
            </a:r>
            <a:endParaRPr lang="nl-BE" dirty="0"/>
          </a:p>
          <a:p>
            <a:r>
              <a:rPr lang="nl-BE" dirty="0"/>
              <a:t>Er zijn een aantal technologieën in omloop</a:t>
            </a:r>
          </a:p>
          <a:p>
            <a:pPr lvl="1"/>
            <a:r>
              <a:rPr lang="nl-BE" dirty="0">
                <a:hlinkClick r:id="rId3"/>
              </a:rPr>
              <a:t>LESS</a:t>
            </a:r>
            <a:r>
              <a:rPr lang="nl-BE" dirty="0"/>
              <a:t> (pre), </a:t>
            </a:r>
            <a:r>
              <a:rPr lang="nl-BE" dirty="0">
                <a:hlinkClick r:id="rId4"/>
              </a:rPr>
              <a:t>SASS</a:t>
            </a:r>
            <a:r>
              <a:rPr lang="nl-BE" dirty="0"/>
              <a:t> (pre)</a:t>
            </a:r>
          </a:p>
          <a:p>
            <a:pPr lvl="1"/>
            <a:r>
              <a:rPr lang="nl-BE" dirty="0">
                <a:hlinkClick r:id="rId5"/>
              </a:rPr>
              <a:t>PostCSS</a:t>
            </a:r>
            <a:r>
              <a:rPr lang="nl-BE" dirty="0"/>
              <a:t> (post) ~ </a:t>
            </a:r>
            <a:r>
              <a:rPr lang="nl-BE" i="1" dirty="0" err="1"/>
              <a:t>JavaScript</a:t>
            </a:r>
            <a:r>
              <a:rPr lang="nl-BE" i="1" dirty="0"/>
              <a:t> </a:t>
            </a:r>
            <a:r>
              <a:rPr lang="nl-BE" i="1" dirty="0" err="1"/>
              <a:t>plugins</a:t>
            </a:r>
            <a:r>
              <a:rPr lang="nl-BE" i="1" dirty="0"/>
              <a:t> die CSS </a:t>
            </a:r>
            <a:r>
              <a:rPr lang="nl-BE" i="1" dirty="0" err="1"/>
              <a:t>naverwerken</a:t>
            </a:r>
            <a:endParaRPr lang="nl-BE" i="1" dirty="0"/>
          </a:p>
          <a:p>
            <a:pPr lvl="1"/>
            <a:r>
              <a:rPr lang="nl-BE" dirty="0"/>
              <a:t>Een pre- en postprocessor kunnen </a:t>
            </a:r>
            <a:r>
              <a:rPr lang="nl-BE" i="1" dirty="0"/>
              <a:t>in principe </a:t>
            </a:r>
            <a:r>
              <a:rPr lang="nl-BE" dirty="0"/>
              <a:t>samen gebruikt worden</a:t>
            </a:r>
          </a:p>
          <a:p>
            <a:r>
              <a:rPr lang="nl-BE" dirty="0"/>
              <a:t>Wij gaan voor SASS</a:t>
            </a:r>
          </a:p>
          <a:p>
            <a:pPr lvl="1"/>
            <a:r>
              <a:rPr lang="nl-BE" dirty="0"/>
              <a:t>Goed, stabiel en veelgebruikt</a:t>
            </a:r>
          </a:p>
          <a:p>
            <a:pPr lvl="1"/>
            <a:r>
              <a:rPr lang="nl-BE" dirty="0"/>
              <a:t>File heeft extensie </a:t>
            </a:r>
            <a:r>
              <a:rPr lang="nl-BE" b="1" dirty="0"/>
              <a:t>.</a:t>
            </a:r>
            <a:r>
              <a:rPr lang="nl-BE" b="1" dirty="0" err="1"/>
              <a:t>scss</a:t>
            </a:r>
            <a:r>
              <a:rPr lang="nl-BE" dirty="0"/>
              <a:t> (</a:t>
            </a:r>
            <a:r>
              <a:rPr lang="nl-BE" i="1" dirty="0" err="1"/>
              <a:t>Sassy</a:t>
            </a:r>
            <a:r>
              <a:rPr lang="nl-BE" i="1" dirty="0"/>
              <a:t> CSS</a:t>
            </a:r>
            <a:r>
              <a:rPr lang="nl-BE" dirty="0"/>
              <a:t>)</a:t>
            </a:r>
            <a:endParaRPr lang="nl-BE" b="1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AF958EAC-2F15-41DB-A834-DD342125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262" y="4650949"/>
            <a:ext cx="2412268" cy="14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0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616EE-3D4B-4834-B56A-9A9B3648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pre- en postprocessors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716E7C-CEA5-4132-AC50-50377482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Maar …</a:t>
            </a:r>
          </a:p>
          <a:p>
            <a:pPr lvl="1"/>
            <a:r>
              <a:rPr lang="nl-BE" b="1" dirty="0"/>
              <a:t>Een browser kan geen .scss interpreteren</a:t>
            </a:r>
          </a:p>
          <a:p>
            <a:pPr lvl="1"/>
            <a:r>
              <a:rPr lang="nl-BE" dirty="0"/>
              <a:t>Dus, hoe zetten we </a:t>
            </a:r>
            <a:r>
              <a:rPr lang="nl-BE" b="1" dirty="0"/>
              <a:t>.scss</a:t>
            </a:r>
            <a:r>
              <a:rPr lang="nl-BE" dirty="0"/>
              <a:t> nu om naar </a:t>
            </a:r>
            <a:r>
              <a:rPr lang="nl-BE" b="1" dirty="0"/>
              <a:t>.css</a:t>
            </a:r>
            <a:r>
              <a:rPr lang="nl-BE" dirty="0"/>
              <a:t>?</a:t>
            </a:r>
          </a:p>
        </p:txBody>
      </p:sp>
      <p:sp>
        <p:nvSpPr>
          <p:cNvPr id="4" name="Pijl: rechts 3">
            <a:extLst>
              <a:ext uri="{FF2B5EF4-FFF2-40B4-BE49-F238E27FC236}">
                <a16:creationId xmlns:a16="http://schemas.microsoft.com/office/drawing/2014/main" id="{09106319-6FB6-4DA0-A797-D1F295D060BA}"/>
              </a:ext>
            </a:extLst>
          </p:cNvPr>
          <p:cNvSpPr/>
          <p:nvPr/>
        </p:nvSpPr>
        <p:spPr>
          <a:xfrm>
            <a:off x="3251684" y="3212976"/>
            <a:ext cx="1764196" cy="648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08534E0-DD95-4FF8-9224-5FAE258A0DE1}"/>
              </a:ext>
            </a:extLst>
          </p:cNvPr>
          <p:cNvSpPr txBox="1">
            <a:spLocks/>
          </p:cNvSpPr>
          <p:nvPr/>
        </p:nvSpPr>
        <p:spPr>
          <a:xfrm>
            <a:off x="5267908" y="3176972"/>
            <a:ext cx="4572508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rgbClr val="CC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baseline="0">
                <a:solidFill>
                  <a:srgbClr val="00458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baseline="0">
                <a:solidFill>
                  <a:srgbClr val="00458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baseline="0">
                <a:solidFill>
                  <a:srgbClr val="00458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baseline="0">
                <a:solidFill>
                  <a:srgbClr val="00458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We hebben een compiler nodig</a:t>
            </a:r>
          </a:p>
        </p:txBody>
      </p:sp>
    </p:spTree>
    <p:extLst>
      <p:ext uri="{BB962C8B-B14F-4D97-AF65-F5344CB8AC3E}">
        <p14:creationId xmlns:p14="http://schemas.microsoft.com/office/powerpoint/2010/main" val="250694675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2_00018418_UCLL_PPT_Sjabloonv8.potx" id="{6A28758C-7AEE-4EB9-B345-31A973BF1F30}" vid="{428C328C-271A-4178-AD6C-74556DE0366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067CD44D32BE43A81BE3A8770338BA" ma:contentTypeVersion="10" ma:contentTypeDescription="Een nieuw document maken." ma:contentTypeScope="" ma:versionID="f0ca1072429812b095799b8e21fbdeb8">
  <xsd:schema xmlns:xsd="http://www.w3.org/2001/XMLSchema" xmlns:xs="http://www.w3.org/2001/XMLSchema" xmlns:p="http://schemas.microsoft.com/office/2006/metadata/properties" xmlns:ns2="1bf3069e-3a8c-414a-a224-af0aa53c6d0d" xmlns:ns3="bd465412-777f-4601-8777-5641b209fb88" targetNamespace="http://schemas.microsoft.com/office/2006/metadata/properties" ma:root="true" ma:fieldsID="beda2e8fb0d6fd539d17241786cd9bcf" ns2:_="" ns3:_="">
    <xsd:import namespace="1bf3069e-3a8c-414a-a224-af0aa53c6d0d"/>
    <xsd:import namespace="bd465412-777f-4601-8777-5641b209fb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f3069e-3a8c-414a-a224-af0aa53c6d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65412-777f-4601-8777-5641b209fb8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459B45-637C-4CB7-B9F8-A212A3BF6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F5581-D4BF-4D8D-B6AF-7E4B3F747474}">
  <ds:schemaRefs>
    <ds:schemaRef ds:uri="http://schemas.microsoft.com/office/2006/documentManagement/types"/>
    <ds:schemaRef ds:uri="http://purl.org/dc/terms/"/>
    <ds:schemaRef ds:uri="1bf3069e-3a8c-414a-a224-af0aa53c6d0d"/>
    <ds:schemaRef ds:uri="bd465412-777f-4601-8777-5641b209fb88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93C3B4-888F-4F45-A96C-BEEC69D1A4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f3069e-3a8c-414a-a224-af0aa53c6d0d"/>
    <ds:schemaRef ds:uri="bd465412-777f-4601-8777-5641b209fb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UCLL_sjabloon</Template>
  <TotalTime>2619</TotalTime>
  <Words>3961</Words>
  <Application>Microsoft Office PowerPoint</Application>
  <PresentationFormat>Widescreen</PresentationFormat>
  <Paragraphs>674</Paragraphs>
  <Slides>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Consolas</vt:lpstr>
      <vt:lpstr>Courier New</vt:lpstr>
      <vt:lpstr>Tahoma</vt:lpstr>
      <vt:lpstr>Wingdings</vt:lpstr>
      <vt:lpstr>Kantoorthema</vt:lpstr>
      <vt:lpstr>Front end: Gevorderd</vt:lpstr>
      <vt:lpstr>Client-side webontwikkeling</vt:lpstr>
      <vt:lpstr>HTML, CSS en JavaScript</vt:lpstr>
      <vt:lpstr>WWW vóór CSS</vt:lpstr>
      <vt:lpstr>CSS in deze module</vt:lpstr>
      <vt:lpstr>Web development “vs” Web design</vt:lpstr>
      <vt:lpstr>“CSS in a slide" (zie Front end basis)</vt:lpstr>
      <vt:lpstr>CSS pre- en postprocessors</vt:lpstr>
      <vt:lpstr>CSS pre- en postprocessors</vt:lpstr>
      <vt:lpstr>SCSS Compiler</vt:lpstr>
      <vt:lpstr>SCSS Compiler</vt:lpstr>
      <vt:lpstr>Frontend Build Pipeline (Extra)</vt:lpstr>
      <vt:lpstr>Een ‘frontend build pipeline’?</vt:lpstr>
      <vt:lpstr>Een ‘frontend build pipeline’?</vt:lpstr>
      <vt:lpstr>Een ‘frontend build pipeline’?</vt:lpstr>
      <vt:lpstr>Een ‘frontend build pipeline’?</vt:lpstr>
      <vt:lpstr>Node.js en NPM</vt:lpstr>
      <vt:lpstr>         - Node package manager</vt:lpstr>
      <vt:lpstr>         - Node package manager</vt:lpstr>
      <vt:lpstr>Node.js installeren</vt:lpstr>
      <vt:lpstr>Visual Studio laten verwijzen naar Node installatie</vt:lpstr>
      <vt:lpstr>VS Code laten verwijzen naar Node installatie</vt:lpstr>
      <vt:lpstr>Webpack</vt:lpstr>
      <vt:lpstr>Webpack - Concepten</vt:lpstr>
      <vt:lpstr>Webpack - Concepten</vt:lpstr>
      <vt:lpstr>Visual Studio 2019 –  Handige weetjes</vt:lpstr>
      <vt:lpstr>VS Code –  Handige weetjes</vt:lpstr>
      <vt:lpstr>Workshop – SASS</vt:lpstr>
      <vt:lpstr>Workshop – SASS</vt:lpstr>
      <vt:lpstr>Workshop – SASS</vt:lpstr>
      <vt:lpstr>Workshop – SASS</vt:lpstr>
      <vt:lpstr>Workshop – package.json</vt:lpstr>
      <vt:lpstr>Workshop – Webpack</vt:lpstr>
      <vt:lpstr>Workshop –  Webpack loaders</vt:lpstr>
      <vt:lpstr>Workshop –  webpack.config.js</vt:lpstr>
      <vt:lpstr>Workshop –  Builden en runnen</vt:lpstr>
      <vt:lpstr>Openen van een console vanuit Visual Studio</vt:lpstr>
      <vt:lpstr>Webpack --watch</vt:lpstr>
      <vt:lpstr>NPM scripts –  uitvoeren vanop de console</vt:lpstr>
      <vt:lpstr>NPM scripts –  uitvoeren vanuit Visual Studio</vt:lpstr>
      <vt:lpstr>Frontend Build Pipeline   We zijn er geraakt</vt:lpstr>
      <vt:lpstr>Kan dat niet eenvoudiger/sneller?</vt:lpstr>
      <vt:lpstr>Kan dat niet eenvoudiger/sneller?</vt:lpstr>
      <vt:lpstr>Oefeningen</vt:lpstr>
      <vt:lpstr>Styling van een nieuwe applicatie</vt:lpstr>
      <vt:lpstr>CSS Frameworks</vt:lpstr>
      <vt:lpstr>CSS Framework – Bootstrap 5</vt:lpstr>
      <vt:lpstr>Oefeningen</vt:lpstr>
      <vt:lpstr>Client-side webontwikkeling</vt:lpstr>
      <vt:lpstr>HTML, CSS en JavaScript</vt:lpstr>
      <vt:lpstr>JavaScript…</vt:lpstr>
      <vt:lpstr>Wat kan je doen met JavaScript?</vt:lpstr>
      <vt:lpstr>Wat kan je doen met JavaScript?</vt:lpstr>
      <vt:lpstr>JavaScript –  Al een lange weg afgelegd</vt:lpstr>
      <vt:lpstr>Wat met oudere browsers?</vt:lpstr>
      <vt:lpstr>Can I Use</vt:lpstr>
      <vt:lpstr>Hoe oudere browsers ondersteunen?</vt:lpstr>
      <vt:lpstr>Techniek 1: Transpilation</vt:lpstr>
      <vt:lpstr>Techniek 2: Polyfills</vt:lpstr>
      <vt:lpstr>In deze cursus: ES6</vt:lpstr>
      <vt:lpstr>Locatie van JavaScript –  Inline</vt:lpstr>
      <vt:lpstr>Locatie van JavaScript –  External</vt:lpstr>
      <vt:lpstr>JavaScript –  Bundelen van .js bestanden</vt:lpstr>
      <vt:lpstr>Debuggen:  .map files</vt:lpstr>
      <vt:lpstr>Plaats &lt;script&gt; tags onderaan</vt:lpstr>
      <vt:lpstr>Workshop –  Bundelen van .js bestanden</vt:lpstr>
      <vt:lpstr>Demo –  Bundelen van .js bestanden</vt:lpstr>
      <vt:lpstr>Ok, relax</vt:lpstr>
      <vt:lpstr>Oefeningen</vt:lpstr>
      <vt:lpstr>Zelfstudie, oefeningen &amp; opdrachten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David Urting</dc:creator>
  <cp:lastModifiedBy>David Urting</cp:lastModifiedBy>
  <cp:revision>50</cp:revision>
  <dcterms:created xsi:type="dcterms:W3CDTF">2019-09-28T11:25:35Z</dcterms:created>
  <dcterms:modified xsi:type="dcterms:W3CDTF">2021-11-20T11:47:18Z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0x010100BE067CD44D32BE43A81BE3A8770338BA</vt:lpwstr>
  </property>
</Properties>
</file>